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70" r:id="rId2"/>
    <p:sldId id="271" r:id="rId3"/>
    <p:sldId id="272" r:id="rId4"/>
    <p:sldId id="273" r:id="rId5"/>
    <p:sldId id="278" r:id="rId6"/>
    <p:sldId id="277" r:id="rId7"/>
    <p:sldId id="279" r:id="rId8"/>
    <p:sldId id="280" r:id="rId9"/>
    <p:sldId id="28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84C3"/>
    <a:srgbClr val="B0ABFA"/>
    <a:srgbClr val="CC676E"/>
    <a:srgbClr val="780100"/>
    <a:srgbClr val="E9C0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E25228-6B96-814B-8205-14A2DDB642EB}" v="108" dt="2021-04-13T16:47:54.0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80"/>
    <p:restoredTop sz="84452"/>
  </p:normalViewPr>
  <p:slideViewPr>
    <p:cSldViewPr snapToGrid="0" snapToObjects="1">
      <p:cViewPr>
        <p:scale>
          <a:sx n="121" d="100"/>
          <a:sy n="121" d="100"/>
        </p:scale>
        <p:origin x="264"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glesias Gonzalez, Eugenio" userId="51ad4898-0263-411d-be0e-c5e3cd2d307a" providerId="ADAL" clId="{6CE25228-6B96-814B-8205-14A2DDB642EB}"/>
    <pc:docChg chg="undo custSel addSld delSld modSld sldOrd">
      <pc:chgData name="Iglesias Gonzalez, Eugenio" userId="51ad4898-0263-411d-be0e-c5e3cd2d307a" providerId="ADAL" clId="{6CE25228-6B96-814B-8205-14A2DDB642EB}" dt="2021-04-13T16:47:54.057" v="3986" actId="14826"/>
      <pc:docMkLst>
        <pc:docMk/>
      </pc:docMkLst>
      <pc:sldChg chg="del">
        <pc:chgData name="Iglesias Gonzalez, Eugenio" userId="51ad4898-0263-411d-be0e-c5e3cd2d307a" providerId="ADAL" clId="{6CE25228-6B96-814B-8205-14A2DDB642EB}" dt="2021-04-13T15:33:18.263" v="1830" actId="2696"/>
        <pc:sldMkLst>
          <pc:docMk/>
          <pc:sldMk cId="3831021437" sldId="257"/>
        </pc:sldMkLst>
      </pc:sldChg>
      <pc:sldChg chg="del">
        <pc:chgData name="Iglesias Gonzalez, Eugenio" userId="51ad4898-0263-411d-be0e-c5e3cd2d307a" providerId="ADAL" clId="{6CE25228-6B96-814B-8205-14A2DDB642EB}" dt="2021-04-13T15:33:18.263" v="1830" actId="2696"/>
        <pc:sldMkLst>
          <pc:docMk/>
          <pc:sldMk cId="3730810648" sldId="258"/>
        </pc:sldMkLst>
      </pc:sldChg>
      <pc:sldChg chg="del">
        <pc:chgData name="Iglesias Gonzalez, Eugenio" userId="51ad4898-0263-411d-be0e-c5e3cd2d307a" providerId="ADAL" clId="{6CE25228-6B96-814B-8205-14A2DDB642EB}" dt="2021-04-13T15:33:18.263" v="1830" actId="2696"/>
        <pc:sldMkLst>
          <pc:docMk/>
          <pc:sldMk cId="1436345594" sldId="260"/>
        </pc:sldMkLst>
      </pc:sldChg>
      <pc:sldChg chg="del">
        <pc:chgData name="Iglesias Gonzalez, Eugenio" userId="51ad4898-0263-411d-be0e-c5e3cd2d307a" providerId="ADAL" clId="{6CE25228-6B96-814B-8205-14A2DDB642EB}" dt="2021-04-13T15:33:18.263" v="1830" actId="2696"/>
        <pc:sldMkLst>
          <pc:docMk/>
          <pc:sldMk cId="278110099" sldId="261"/>
        </pc:sldMkLst>
      </pc:sldChg>
      <pc:sldChg chg="del">
        <pc:chgData name="Iglesias Gonzalez, Eugenio" userId="51ad4898-0263-411d-be0e-c5e3cd2d307a" providerId="ADAL" clId="{6CE25228-6B96-814B-8205-14A2DDB642EB}" dt="2021-04-13T14:56:07.273" v="28" actId="2696"/>
        <pc:sldMkLst>
          <pc:docMk/>
          <pc:sldMk cId="3795798952" sldId="262"/>
        </pc:sldMkLst>
      </pc:sldChg>
      <pc:sldChg chg="del">
        <pc:chgData name="Iglesias Gonzalez, Eugenio" userId="51ad4898-0263-411d-be0e-c5e3cd2d307a" providerId="ADAL" clId="{6CE25228-6B96-814B-8205-14A2DDB642EB}" dt="2021-04-13T15:33:18.263" v="1830" actId="2696"/>
        <pc:sldMkLst>
          <pc:docMk/>
          <pc:sldMk cId="4107705749" sldId="263"/>
        </pc:sldMkLst>
      </pc:sldChg>
      <pc:sldChg chg="del">
        <pc:chgData name="Iglesias Gonzalez, Eugenio" userId="51ad4898-0263-411d-be0e-c5e3cd2d307a" providerId="ADAL" clId="{6CE25228-6B96-814B-8205-14A2DDB642EB}" dt="2021-04-13T15:33:18.263" v="1830" actId="2696"/>
        <pc:sldMkLst>
          <pc:docMk/>
          <pc:sldMk cId="59187598" sldId="264"/>
        </pc:sldMkLst>
      </pc:sldChg>
      <pc:sldChg chg="del">
        <pc:chgData name="Iglesias Gonzalez, Eugenio" userId="51ad4898-0263-411d-be0e-c5e3cd2d307a" providerId="ADAL" clId="{6CE25228-6B96-814B-8205-14A2DDB642EB}" dt="2021-04-13T15:33:18.263" v="1830" actId="2696"/>
        <pc:sldMkLst>
          <pc:docMk/>
          <pc:sldMk cId="3344052130" sldId="265"/>
        </pc:sldMkLst>
      </pc:sldChg>
      <pc:sldChg chg="add del">
        <pc:chgData name="Iglesias Gonzalez, Eugenio" userId="51ad4898-0263-411d-be0e-c5e3cd2d307a" providerId="ADAL" clId="{6CE25228-6B96-814B-8205-14A2DDB642EB}" dt="2021-04-13T15:33:18.263" v="1830" actId="2696"/>
        <pc:sldMkLst>
          <pc:docMk/>
          <pc:sldMk cId="2792743962" sldId="266"/>
        </pc:sldMkLst>
      </pc:sldChg>
      <pc:sldChg chg="add del">
        <pc:chgData name="Iglesias Gonzalez, Eugenio" userId="51ad4898-0263-411d-be0e-c5e3cd2d307a" providerId="ADAL" clId="{6CE25228-6B96-814B-8205-14A2DDB642EB}" dt="2021-04-13T14:56:10.061" v="31" actId="2696"/>
        <pc:sldMkLst>
          <pc:docMk/>
          <pc:sldMk cId="3983336641" sldId="267"/>
        </pc:sldMkLst>
      </pc:sldChg>
      <pc:sldChg chg="add del">
        <pc:chgData name="Iglesias Gonzalez, Eugenio" userId="51ad4898-0263-411d-be0e-c5e3cd2d307a" providerId="ADAL" clId="{6CE25228-6B96-814B-8205-14A2DDB642EB}" dt="2021-04-13T14:56:09.237" v="30" actId="2696"/>
        <pc:sldMkLst>
          <pc:docMk/>
          <pc:sldMk cId="1653499387" sldId="268"/>
        </pc:sldMkLst>
      </pc:sldChg>
      <pc:sldChg chg="add del">
        <pc:chgData name="Iglesias Gonzalez, Eugenio" userId="51ad4898-0263-411d-be0e-c5e3cd2d307a" providerId="ADAL" clId="{6CE25228-6B96-814B-8205-14A2DDB642EB}" dt="2021-04-13T14:56:08.461" v="29" actId="2696"/>
        <pc:sldMkLst>
          <pc:docMk/>
          <pc:sldMk cId="3694835018" sldId="269"/>
        </pc:sldMkLst>
      </pc:sldChg>
      <pc:sldChg chg="addSp delSp modSp add mod modNotesTx">
        <pc:chgData name="Iglesias Gonzalez, Eugenio" userId="51ad4898-0263-411d-be0e-c5e3cd2d307a" providerId="ADAL" clId="{6CE25228-6B96-814B-8205-14A2DDB642EB}" dt="2021-04-13T16:33:45.284" v="2963" actId="20577"/>
        <pc:sldMkLst>
          <pc:docMk/>
          <pc:sldMk cId="2673131527" sldId="270"/>
        </pc:sldMkLst>
        <pc:spChg chg="add mod">
          <ac:chgData name="Iglesias Gonzalez, Eugenio" userId="51ad4898-0263-411d-be0e-c5e3cd2d307a" providerId="ADAL" clId="{6CE25228-6B96-814B-8205-14A2DDB642EB}" dt="2021-04-13T14:56:53.208" v="37" actId="207"/>
          <ac:spMkLst>
            <pc:docMk/>
            <pc:sldMk cId="2673131527" sldId="270"/>
            <ac:spMk id="10" creationId="{B47F7742-7D65-C240-8266-54BA32F4F5EF}"/>
          </ac:spMkLst>
        </pc:spChg>
        <pc:spChg chg="add mod">
          <ac:chgData name="Iglesias Gonzalez, Eugenio" userId="51ad4898-0263-411d-be0e-c5e3cd2d307a" providerId="ADAL" clId="{6CE25228-6B96-814B-8205-14A2DDB642EB}" dt="2021-04-13T14:57:21.329" v="51" actId="1035"/>
          <ac:spMkLst>
            <pc:docMk/>
            <pc:sldMk cId="2673131527" sldId="270"/>
            <ac:spMk id="12" creationId="{DB843707-094C-C841-B748-F04DF64C7E52}"/>
          </ac:spMkLst>
        </pc:spChg>
        <pc:spChg chg="add mod">
          <ac:chgData name="Iglesias Gonzalez, Eugenio" userId="51ad4898-0263-411d-be0e-c5e3cd2d307a" providerId="ADAL" clId="{6CE25228-6B96-814B-8205-14A2DDB642EB}" dt="2021-04-13T14:57:29.034" v="58" actId="1036"/>
          <ac:spMkLst>
            <pc:docMk/>
            <pc:sldMk cId="2673131527" sldId="270"/>
            <ac:spMk id="13" creationId="{7E2D0F08-0463-6F4C-8B9E-F81DA09C8AC8}"/>
          </ac:spMkLst>
        </pc:spChg>
        <pc:spChg chg="add mod">
          <ac:chgData name="Iglesias Gonzalez, Eugenio" userId="51ad4898-0263-411d-be0e-c5e3cd2d307a" providerId="ADAL" clId="{6CE25228-6B96-814B-8205-14A2DDB642EB}" dt="2021-04-13T14:58:27.377" v="74" actId="14100"/>
          <ac:spMkLst>
            <pc:docMk/>
            <pc:sldMk cId="2673131527" sldId="270"/>
            <ac:spMk id="14" creationId="{0725DBDE-2922-1A4D-86DB-C92DEE4A46E2}"/>
          </ac:spMkLst>
        </pc:spChg>
        <pc:spChg chg="mod">
          <ac:chgData name="Iglesias Gonzalez, Eugenio" userId="51ad4898-0263-411d-be0e-c5e3cd2d307a" providerId="ADAL" clId="{6CE25228-6B96-814B-8205-14A2DDB642EB}" dt="2021-04-13T15:48:59.227" v="2229"/>
          <ac:spMkLst>
            <pc:docMk/>
            <pc:sldMk cId="2673131527" sldId="270"/>
            <ac:spMk id="24" creationId="{26A29D08-8536-A645-82AD-6C94AD59DBE0}"/>
          </ac:spMkLst>
        </pc:spChg>
        <pc:spChg chg="mod">
          <ac:chgData name="Iglesias Gonzalez, Eugenio" userId="51ad4898-0263-411d-be0e-c5e3cd2d307a" providerId="ADAL" clId="{6CE25228-6B96-814B-8205-14A2DDB642EB}" dt="2021-04-13T15:48:59.227" v="2229"/>
          <ac:spMkLst>
            <pc:docMk/>
            <pc:sldMk cId="2673131527" sldId="270"/>
            <ac:spMk id="25" creationId="{BE82BEBC-2D52-DD4C-8871-9B862EF77153}"/>
          </ac:spMkLst>
        </pc:spChg>
        <pc:spChg chg="mod">
          <ac:chgData name="Iglesias Gonzalez, Eugenio" userId="51ad4898-0263-411d-be0e-c5e3cd2d307a" providerId="ADAL" clId="{6CE25228-6B96-814B-8205-14A2DDB642EB}" dt="2021-04-13T16:12:18.571" v="2302"/>
          <ac:spMkLst>
            <pc:docMk/>
            <pc:sldMk cId="2673131527" sldId="270"/>
            <ac:spMk id="28" creationId="{486FE61D-A7FB-3B4B-96CF-EAAF8ED36A82}"/>
          </ac:spMkLst>
        </pc:spChg>
        <pc:spChg chg="mod">
          <ac:chgData name="Iglesias Gonzalez, Eugenio" userId="51ad4898-0263-411d-be0e-c5e3cd2d307a" providerId="ADAL" clId="{6CE25228-6B96-814B-8205-14A2DDB642EB}" dt="2021-04-13T16:17:56.143" v="2377"/>
          <ac:spMkLst>
            <pc:docMk/>
            <pc:sldMk cId="2673131527" sldId="270"/>
            <ac:spMk id="31" creationId="{D357CEDD-1DB5-B74B-AD50-58D2CC4A2956}"/>
          </ac:spMkLst>
        </pc:spChg>
        <pc:spChg chg="mod">
          <ac:chgData name="Iglesias Gonzalez, Eugenio" userId="51ad4898-0263-411d-be0e-c5e3cd2d307a" providerId="ADAL" clId="{6CE25228-6B96-814B-8205-14A2DDB642EB}" dt="2021-04-13T16:17:56.143" v="2377"/>
          <ac:spMkLst>
            <pc:docMk/>
            <pc:sldMk cId="2673131527" sldId="270"/>
            <ac:spMk id="32" creationId="{079616FD-C133-6B42-9117-5602AEDA09E9}"/>
          </ac:spMkLst>
        </pc:spChg>
        <pc:spChg chg="mod">
          <ac:chgData name="Iglesias Gonzalez, Eugenio" userId="51ad4898-0263-411d-be0e-c5e3cd2d307a" providerId="ADAL" clId="{6CE25228-6B96-814B-8205-14A2DDB642EB}" dt="2021-04-13T16:17:59.207" v="2378" actId="20577"/>
          <ac:spMkLst>
            <pc:docMk/>
            <pc:sldMk cId="2673131527" sldId="270"/>
            <ac:spMk id="33" creationId="{E78F7FA2-8AE0-0944-8850-772874B0FB75}"/>
          </ac:spMkLst>
        </pc:spChg>
        <pc:spChg chg="mod">
          <ac:chgData name="Iglesias Gonzalez, Eugenio" userId="51ad4898-0263-411d-be0e-c5e3cd2d307a" providerId="ADAL" clId="{6CE25228-6B96-814B-8205-14A2DDB642EB}" dt="2021-04-13T16:33:45.284" v="2963" actId="20577"/>
          <ac:spMkLst>
            <pc:docMk/>
            <pc:sldMk cId="2673131527" sldId="270"/>
            <ac:spMk id="35" creationId="{76464AF0-81D3-F14F-AC21-896138CBAFDD}"/>
          </ac:spMkLst>
        </pc:spChg>
        <pc:spChg chg="mod">
          <ac:chgData name="Iglesias Gonzalez, Eugenio" userId="51ad4898-0263-411d-be0e-c5e3cd2d307a" providerId="ADAL" clId="{6CE25228-6B96-814B-8205-14A2DDB642EB}" dt="2021-04-13T16:33:36.596" v="2959"/>
          <ac:spMkLst>
            <pc:docMk/>
            <pc:sldMk cId="2673131527" sldId="270"/>
            <ac:spMk id="36" creationId="{FCA275EB-68AC-5B4C-B343-28B09A67B312}"/>
          </ac:spMkLst>
        </pc:spChg>
        <pc:spChg chg="mod">
          <ac:chgData name="Iglesias Gonzalez, Eugenio" userId="51ad4898-0263-411d-be0e-c5e3cd2d307a" providerId="ADAL" clId="{6CE25228-6B96-814B-8205-14A2DDB642EB}" dt="2021-04-13T16:33:42.546" v="2960" actId="207"/>
          <ac:spMkLst>
            <pc:docMk/>
            <pc:sldMk cId="2673131527" sldId="270"/>
            <ac:spMk id="37" creationId="{4F1C703F-3505-3641-87DC-9C3E9A9A2755}"/>
          </ac:spMkLst>
        </pc:spChg>
        <pc:grpChg chg="add">
          <ac:chgData name="Iglesias Gonzalez, Eugenio" userId="51ad4898-0263-411d-be0e-c5e3cd2d307a" providerId="ADAL" clId="{6CE25228-6B96-814B-8205-14A2DDB642EB}" dt="2021-04-13T14:57:39.735" v="59" actId="164"/>
          <ac:grpSpMkLst>
            <pc:docMk/>
            <pc:sldMk cId="2673131527" sldId="270"/>
            <ac:grpSpMk id="11" creationId="{9C801354-D735-A544-AC55-5296B48C10A6}"/>
          </ac:grpSpMkLst>
        </pc:grpChg>
        <pc:grpChg chg="add mod">
          <ac:chgData name="Iglesias Gonzalez, Eugenio" userId="51ad4898-0263-411d-be0e-c5e3cd2d307a" providerId="ADAL" clId="{6CE25228-6B96-814B-8205-14A2DDB642EB}" dt="2021-04-13T15:48:59.227" v="2229"/>
          <ac:grpSpMkLst>
            <pc:docMk/>
            <pc:sldMk cId="2673131527" sldId="270"/>
            <ac:grpSpMk id="23" creationId="{833AD8F7-51D1-A04B-8346-31E9C5783EB9}"/>
          </ac:grpSpMkLst>
        </pc:grpChg>
        <pc:grpChg chg="add mod">
          <ac:chgData name="Iglesias Gonzalez, Eugenio" userId="51ad4898-0263-411d-be0e-c5e3cd2d307a" providerId="ADAL" clId="{6CE25228-6B96-814B-8205-14A2DDB642EB}" dt="2021-04-13T16:12:18.571" v="2302"/>
          <ac:grpSpMkLst>
            <pc:docMk/>
            <pc:sldMk cId="2673131527" sldId="270"/>
            <ac:grpSpMk id="26" creationId="{52A8FB99-D284-5B42-A3F8-425CB5E74994}"/>
          </ac:grpSpMkLst>
        </pc:grpChg>
        <pc:grpChg chg="add mod">
          <ac:chgData name="Iglesias Gonzalez, Eugenio" userId="51ad4898-0263-411d-be0e-c5e3cd2d307a" providerId="ADAL" clId="{6CE25228-6B96-814B-8205-14A2DDB642EB}" dt="2021-04-13T16:17:56.143" v="2377"/>
          <ac:grpSpMkLst>
            <pc:docMk/>
            <pc:sldMk cId="2673131527" sldId="270"/>
            <ac:grpSpMk id="29" creationId="{378363FB-235C-924B-94E1-C7850995B8ED}"/>
          </ac:grpSpMkLst>
        </pc:grpChg>
        <pc:grpChg chg="add mod">
          <ac:chgData name="Iglesias Gonzalez, Eugenio" userId="51ad4898-0263-411d-be0e-c5e3cd2d307a" providerId="ADAL" clId="{6CE25228-6B96-814B-8205-14A2DDB642EB}" dt="2021-04-13T16:33:36.596" v="2959"/>
          <ac:grpSpMkLst>
            <pc:docMk/>
            <pc:sldMk cId="2673131527" sldId="270"/>
            <ac:grpSpMk id="34" creationId="{0645250A-4505-A94C-B9C4-57B08749630D}"/>
          </ac:grpSpMkLst>
        </pc:grpChg>
        <pc:picChg chg="add mod">
          <ac:chgData name="Iglesias Gonzalez, Eugenio" userId="51ad4898-0263-411d-be0e-c5e3cd2d307a" providerId="ADAL" clId="{6CE25228-6B96-814B-8205-14A2DDB642EB}" dt="2021-04-13T14:55:30.807" v="14" actId="14100"/>
          <ac:picMkLst>
            <pc:docMk/>
            <pc:sldMk cId="2673131527" sldId="270"/>
            <ac:picMk id="3" creationId="{2C7928E5-09FC-8D4D-869D-5DA134FAC778}"/>
          </ac:picMkLst>
        </pc:picChg>
        <pc:picChg chg="del">
          <ac:chgData name="Iglesias Gonzalez, Eugenio" userId="51ad4898-0263-411d-be0e-c5e3cd2d307a" providerId="ADAL" clId="{6CE25228-6B96-814B-8205-14A2DDB642EB}" dt="2021-04-13T14:55:21.028" v="6" actId="478"/>
          <ac:picMkLst>
            <pc:docMk/>
            <pc:sldMk cId="2673131527" sldId="270"/>
            <ac:picMk id="4" creationId="{B2C9C7F6-0371-5543-ADB8-A93C612B8ACA}"/>
          </ac:picMkLst>
        </pc:picChg>
        <pc:picChg chg="del mod">
          <ac:chgData name="Iglesias Gonzalez, Eugenio" userId="51ad4898-0263-411d-be0e-c5e3cd2d307a" providerId="ADAL" clId="{6CE25228-6B96-814B-8205-14A2DDB642EB}" dt="2021-04-13T14:55:22.422" v="10" actId="478"/>
          <ac:picMkLst>
            <pc:docMk/>
            <pc:sldMk cId="2673131527" sldId="270"/>
            <ac:picMk id="5" creationId="{05E018BC-21AD-1845-BC64-4D6AFF053C24}"/>
          </ac:picMkLst>
        </pc:picChg>
        <pc:picChg chg="add del mod">
          <ac:chgData name="Iglesias Gonzalez, Eugenio" userId="51ad4898-0263-411d-be0e-c5e3cd2d307a" providerId="ADAL" clId="{6CE25228-6B96-814B-8205-14A2DDB642EB}" dt="2021-04-13T14:58:21.058" v="72" actId="478"/>
          <ac:picMkLst>
            <pc:docMk/>
            <pc:sldMk cId="2673131527" sldId="270"/>
            <ac:picMk id="7" creationId="{EA55ED15-1C9E-C34A-95F7-D11591AB016C}"/>
          </ac:picMkLst>
        </pc:picChg>
        <pc:picChg chg="del">
          <ac:chgData name="Iglesias Gonzalez, Eugenio" userId="51ad4898-0263-411d-be0e-c5e3cd2d307a" providerId="ADAL" clId="{6CE25228-6B96-814B-8205-14A2DDB642EB}" dt="2021-04-13T14:55:21.690" v="7" actId="478"/>
          <ac:picMkLst>
            <pc:docMk/>
            <pc:sldMk cId="2673131527" sldId="270"/>
            <ac:picMk id="8" creationId="{F73637C9-0B0A-1C47-9999-E1684F7E18CD}"/>
          </ac:picMkLst>
        </pc:picChg>
        <pc:picChg chg="del">
          <ac:chgData name="Iglesias Gonzalez, Eugenio" userId="51ad4898-0263-411d-be0e-c5e3cd2d307a" providerId="ADAL" clId="{6CE25228-6B96-814B-8205-14A2DDB642EB}" dt="2021-04-13T15:25:52.010" v="1735" actId="478"/>
          <ac:picMkLst>
            <pc:docMk/>
            <pc:sldMk cId="2673131527" sldId="270"/>
            <ac:picMk id="9" creationId="{6A748AD5-98E6-834D-A73A-73BFACE5A23D}"/>
          </ac:picMkLst>
        </pc:picChg>
        <pc:picChg chg="del">
          <ac:chgData name="Iglesias Gonzalez, Eugenio" userId="51ad4898-0263-411d-be0e-c5e3cd2d307a" providerId="ADAL" clId="{6CE25228-6B96-814B-8205-14A2DDB642EB}" dt="2021-04-13T14:55:39.790" v="15" actId="478"/>
          <ac:picMkLst>
            <pc:docMk/>
            <pc:sldMk cId="2673131527" sldId="270"/>
            <ac:picMk id="19" creationId="{C0DB7AE4-F67B-0C46-B493-41499095EB4F}"/>
          </ac:picMkLst>
        </pc:picChg>
        <pc:picChg chg="add del mod">
          <ac:chgData name="Iglesias Gonzalez, Eugenio" userId="51ad4898-0263-411d-be0e-c5e3cd2d307a" providerId="ADAL" clId="{6CE25228-6B96-814B-8205-14A2DDB642EB}" dt="2021-04-13T15:34:40.049" v="1842" actId="478"/>
          <ac:picMkLst>
            <pc:docMk/>
            <pc:sldMk cId="2673131527" sldId="270"/>
            <ac:picMk id="20" creationId="{EDC8963E-0998-2C45-AA33-7A3ED8438E2D}"/>
          </ac:picMkLst>
        </pc:picChg>
        <pc:picChg chg="add mod">
          <ac:chgData name="Iglesias Gonzalez, Eugenio" userId="51ad4898-0263-411d-be0e-c5e3cd2d307a" providerId="ADAL" clId="{6CE25228-6B96-814B-8205-14A2DDB642EB}" dt="2021-04-13T15:34:40.498" v="1843"/>
          <ac:picMkLst>
            <pc:docMk/>
            <pc:sldMk cId="2673131527" sldId="270"/>
            <ac:picMk id="21" creationId="{9C554F81-568F-074A-AA5F-B642CD9C84C0}"/>
          </ac:picMkLst>
        </pc:picChg>
        <pc:picChg chg="add del mod">
          <ac:chgData name="Iglesias Gonzalez, Eugenio" userId="51ad4898-0263-411d-be0e-c5e3cd2d307a" providerId="ADAL" clId="{6CE25228-6B96-814B-8205-14A2DDB642EB}" dt="2021-04-13T15:36:39.134" v="1853" actId="478"/>
          <ac:picMkLst>
            <pc:docMk/>
            <pc:sldMk cId="2673131527" sldId="270"/>
            <ac:picMk id="22" creationId="{DD382BC7-15E4-7E40-9284-6E241C98AAF9}"/>
          </ac:picMkLst>
        </pc:picChg>
        <pc:picChg chg="mod">
          <ac:chgData name="Iglesias Gonzalez, Eugenio" userId="51ad4898-0263-411d-be0e-c5e3cd2d307a" providerId="ADAL" clId="{6CE25228-6B96-814B-8205-14A2DDB642EB}" dt="2021-04-13T16:12:18.571" v="2302"/>
          <ac:picMkLst>
            <pc:docMk/>
            <pc:sldMk cId="2673131527" sldId="270"/>
            <ac:picMk id="27" creationId="{8D1B0219-6CEF-6E44-927D-82D0B69ADF31}"/>
          </ac:picMkLst>
        </pc:picChg>
        <pc:picChg chg="mod">
          <ac:chgData name="Iglesias Gonzalez, Eugenio" userId="51ad4898-0263-411d-be0e-c5e3cd2d307a" providerId="ADAL" clId="{6CE25228-6B96-814B-8205-14A2DDB642EB}" dt="2021-04-13T16:17:56.143" v="2377"/>
          <ac:picMkLst>
            <pc:docMk/>
            <pc:sldMk cId="2673131527" sldId="270"/>
            <ac:picMk id="30" creationId="{04697BFC-84ED-264F-9350-CA0762794D64}"/>
          </ac:picMkLst>
        </pc:picChg>
        <pc:cxnChg chg="add mod">
          <ac:chgData name="Iglesias Gonzalez, Eugenio" userId="51ad4898-0263-411d-be0e-c5e3cd2d307a" providerId="ADAL" clId="{6CE25228-6B96-814B-8205-14A2DDB642EB}" dt="2021-04-13T15:06:52.848" v="530" actId="14100"/>
          <ac:cxnSpMkLst>
            <pc:docMk/>
            <pc:sldMk cId="2673131527" sldId="270"/>
            <ac:cxnSpMk id="16" creationId="{35C48093-71BE-8A40-9F8E-CB3DF22FB14B}"/>
          </ac:cxnSpMkLst>
        </pc:cxnChg>
      </pc:sldChg>
      <pc:sldChg chg="add del">
        <pc:chgData name="Iglesias Gonzalez, Eugenio" userId="51ad4898-0263-411d-be0e-c5e3cd2d307a" providerId="ADAL" clId="{6CE25228-6B96-814B-8205-14A2DDB642EB}" dt="2021-04-13T14:56:23.747" v="35" actId="2696"/>
        <pc:sldMkLst>
          <pc:docMk/>
          <pc:sldMk cId="1322482055" sldId="271"/>
        </pc:sldMkLst>
      </pc:sldChg>
      <pc:sldChg chg="addSp delSp modSp add mod modNotesTx">
        <pc:chgData name="Iglesias Gonzalez, Eugenio" userId="51ad4898-0263-411d-be0e-c5e3cd2d307a" providerId="ADAL" clId="{6CE25228-6B96-814B-8205-14A2DDB642EB}" dt="2021-04-13T16:39:04.511" v="3273" actId="20577"/>
        <pc:sldMkLst>
          <pc:docMk/>
          <pc:sldMk cId="1688585990" sldId="271"/>
        </pc:sldMkLst>
        <pc:spChg chg="mod">
          <ac:chgData name="Iglesias Gonzalez, Eugenio" userId="51ad4898-0263-411d-be0e-c5e3cd2d307a" providerId="ADAL" clId="{6CE25228-6B96-814B-8205-14A2DDB642EB}" dt="2021-04-13T15:20:45.729" v="1447" actId="14826"/>
          <ac:spMkLst>
            <pc:docMk/>
            <pc:sldMk cId="1688585990" sldId="271"/>
            <ac:spMk id="10" creationId="{B47F7742-7D65-C240-8266-54BA32F4F5EF}"/>
          </ac:spMkLst>
        </pc:spChg>
        <pc:spChg chg="mod">
          <ac:chgData name="Iglesias Gonzalez, Eugenio" userId="51ad4898-0263-411d-be0e-c5e3cd2d307a" providerId="ADAL" clId="{6CE25228-6B96-814B-8205-14A2DDB642EB}" dt="2021-04-13T15:20:45.729" v="1447" actId="14826"/>
          <ac:spMkLst>
            <pc:docMk/>
            <pc:sldMk cId="1688585990" sldId="271"/>
            <ac:spMk id="12" creationId="{DB843707-094C-C841-B748-F04DF64C7E52}"/>
          </ac:spMkLst>
        </pc:spChg>
        <pc:spChg chg="mod">
          <ac:chgData name="Iglesias Gonzalez, Eugenio" userId="51ad4898-0263-411d-be0e-c5e3cd2d307a" providerId="ADAL" clId="{6CE25228-6B96-814B-8205-14A2DDB642EB}" dt="2021-04-13T15:20:45.729" v="1447" actId="14826"/>
          <ac:spMkLst>
            <pc:docMk/>
            <pc:sldMk cId="1688585990" sldId="271"/>
            <ac:spMk id="13" creationId="{7E2D0F08-0463-6F4C-8B9E-F81DA09C8AC8}"/>
          </ac:spMkLst>
        </pc:spChg>
        <pc:spChg chg="mod">
          <ac:chgData name="Iglesias Gonzalez, Eugenio" userId="51ad4898-0263-411d-be0e-c5e3cd2d307a" providerId="ADAL" clId="{6CE25228-6B96-814B-8205-14A2DDB642EB}" dt="2021-04-13T15:48:54.726" v="2228"/>
          <ac:spMkLst>
            <pc:docMk/>
            <pc:sldMk cId="1688585990" sldId="271"/>
            <ac:spMk id="22" creationId="{CB1F07F4-CADF-BA44-8D7A-C526D232F719}"/>
          </ac:spMkLst>
        </pc:spChg>
        <pc:spChg chg="mod">
          <ac:chgData name="Iglesias Gonzalez, Eugenio" userId="51ad4898-0263-411d-be0e-c5e3cd2d307a" providerId="ADAL" clId="{6CE25228-6B96-814B-8205-14A2DDB642EB}" dt="2021-04-13T15:48:54.726" v="2228"/>
          <ac:spMkLst>
            <pc:docMk/>
            <pc:sldMk cId="1688585990" sldId="271"/>
            <ac:spMk id="23" creationId="{E47E2794-3616-734E-9D6D-F6EC5AD8FA6C}"/>
          </ac:spMkLst>
        </pc:spChg>
        <pc:spChg chg="mod">
          <ac:chgData name="Iglesias Gonzalez, Eugenio" userId="51ad4898-0263-411d-be0e-c5e3cd2d307a" providerId="ADAL" clId="{6CE25228-6B96-814B-8205-14A2DDB642EB}" dt="2021-04-13T16:12:17.272" v="2301"/>
          <ac:spMkLst>
            <pc:docMk/>
            <pc:sldMk cId="1688585990" sldId="271"/>
            <ac:spMk id="26" creationId="{7D4CDC97-42D3-D04E-B101-E87087ABF04C}"/>
          </ac:spMkLst>
        </pc:spChg>
        <pc:spChg chg="add mod">
          <ac:chgData name="Iglesias Gonzalez, Eugenio" userId="51ad4898-0263-411d-be0e-c5e3cd2d307a" providerId="ADAL" clId="{6CE25228-6B96-814B-8205-14A2DDB642EB}" dt="2021-04-13T16:17:14.806" v="2368" actId="1038"/>
          <ac:spMkLst>
            <pc:docMk/>
            <pc:sldMk cId="1688585990" sldId="271"/>
            <ac:spMk id="28" creationId="{3A34D761-50CF-4D43-8A7D-49D4B74B5294}"/>
          </ac:spMkLst>
        </pc:spChg>
        <pc:spChg chg="add mod">
          <ac:chgData name="Iglesias Gonzalez, Eugenio" userId="51ad4898-0263-411d-be0e-c5e3cd2d307a" providerId="ADAL" clId="{6CE25228-6B96-814B-8205-14A2DDB642EB}" dt="2021-04-13T16:17:14.806" v="2368" actId="1038"/>
          <ac:spMkLst>
            <pc:docMk/>
            <pc:sldMk cId="1688585990" sldId="271"/>
            <ac:spMk id="29" creationId="{8E4B1477-61EC-1644-86C1-B749831B40E3}"/>
          </ac:spMkLst>
        </pc:spChg>
        <pc:spChg chg="add del mod">
          <ac:chgData name="Iglesias Gonzalez, Eugenio" userId="51ad4898-0263-411d-be0e-c5e3cd2d307a" providerId="ADAL" clId="{6CE25228-6B96-814B-8205-14A2DDB642EB}" dt="2021-04-13T16:17:04.368" v="2351" actId="478"/>
          <ac:spMkLst>
            <pc:docMk/>
            <pc:sldMk cId="1688585990" sldId="271"/>
            <ac:spMk id="30" creationId="{FE56609E-4D5F-F945-B7B8-A4194F9AECF1}"/>
          </ac:spMkLst>
        </pc:spChg>
        <pc:spChg chg="add mod">
          <ac:chgData name="Iglesias Gonzalez, Eugenio" userId="51ad4898-0263-411d-be0e-c5e3cd2d307a" providerId="ADAL" clId="{6CE25228-6B96-814B-8205-14A2DDB642EB}" dt="2021-04-13T16:17:43.229" v="2375" actId="1076"/>
          <ac:spMkLst>
            <pc:docMk/>
            <pc:sldMk cId="1688585990" sldId="271"/>
            <ac:spMk id="31" creationId="{C3425A79-13E8-4D40-967A-EFA2E789C0BA}"/>
          </ac:spMkLst>
        </pc:spChg>
        <pc:spChg chg="mod">
          <ac:chgData name="Iglesias Gonzalez, Eugenio" userId="51ad4898-0263-411d-be0e-c5e3cd2d307a" providerId="ADAL" clId="{6CE25228-6B96-814B-8205-14A2DDB642EB}" dt="2021-04-13T16:34:32.816" v="2983" actId="20577"/>
          <ac:spMkLst>
            <pc:docMk/>
            <pc:sldMk cId="1688585990" sldId="271"/>
            <ac:spMk id="34" creationId="{AB543C0E-59FB-094D-B4C4-08B787C6D5FB}"/>
          </ac:spMkLst>
        </pc:spChg>
        <pc:spChg chg="mod">
          <ac:chgData name="Iglesias Gonzalez, Eugenio" userId="51ad4898-0263-411d-be0e-c5e3cd2d307a" providerId="ADAL" clId="{6CE25228-6B96-814B-8205-14A2DDB642EB}" dt="2021-04-13T16:33:34.709" v="2958"/>
          <ac:spMkLst>
            <pc:docMk/>
            <pc:sldMk cId="1688585990" sldId="271"/>
            <ac:spMk id="35" creationId="{9240F678-AF81-FD48-8F01-5C6619BCF04B}"/>
          </ac:spMkLst>
        </pc:spChg>
        <pc:spChg chg="mod">
          <ac:chgData name="Iglesias Gonzalez, Eugenio" userId="51ad4898-0263-411d-be0e-c5e3cd2d307a" providerId="ADAL" clId="{6CE25228-6B96-814B-8205-14A2DDB642EB}" dt="2021-04-13T16:37:18.026" v="3087" actId="207"/>
          <ac:spMkLst>
            <pc:docMk/>
            <pc:sldMk cId="1688585990" sldId="271"/>
            <ac:spMk id="36" creationId="{E9BDD901-A55F-AC48-9FC4-D8832952177C}"/>
          </ac:spMkLst>
        </pc:spChg>
        <pc:grpChg chg="add del mod">
          <ac:chgData name="Iglesias Gonzalez, Eugenio" userId="51ad4898-0263-411d-be0e-c5e3cd2d307a" providerId="ADAL" clId="{6CE25228-6B96-814B-8205-14A2DDB642EB}" dt="2021-04-13T15:10:30.019" v="809" actId="21"/>
          <ac:grpSpMkLst>
            <pc:docMk/>
            <pc:sldMk cId="1688585990" sldId="271"/>
            <ac:grpSpMk id="6" creationId="{9789F75E-5EF0-7943-9AC6-C0DEA241E0ED}"/>
          </ac:grpSpMkLst>
        </pc:grpChg>
        <pc:grpChg chg="mod">
          <ac:chgData name="Iglesias Gonzalez, Eugenio" userId="51ad4898-0263-411d-be0e-c5e3cd2d307a" providerId="ADAL" clId="{6CE25228-6B96-814B-8205-14A2DDB642EB}" dt="2021-04-13T15:20:45.729" v="1447" actId="14826"/>
          <ac:grpSpMkLst>
            <pc:docMk/>
            <pc:sldMk cId="1688585990" sldId="271"/>
            <ac:grpSpMk id="11" creationId="{9C801354-D735-A544-AC55-5296B48C10A6}"/>
          </ac:grpSpMkLst>
        </pc:grpChg>
        <pc:grpChg chg="add mod">
          <ac:chgData name="Iglesias Gonzalez, Eugenio" userId="51ad4898-0263-411d-be0e-c5e3cd2d307a" providerId="ADAL" clId="{6CE25228-6B96-814B-8205-14A2DDB642EB}" dt="2021-04-13T15:10:41.715" v="812" actId="1076"/>
          <ac:grpSpMkLst>
            <pc:docMk/>
            <pc:sldMk cId="1688585990" sldId="271"/>
            <ac:grpSpMk id="15" creationId="{7B32E7C0-5E4B-4F46-BA0F-51DBE400EBED}"/>
          </ac:grpSpMkLst>
        </pc:grpChg>
        <pc:grpChg chg="add mod">
          <ac:chgData name="Iglesias Gonzalez, Eugenio" userId="51ad4898-0263-411d-be0e-c5e3cd2d307a" providerId="ADAL" clId="{6CE25228-6B96-814B-8205-14A2DDB642EB}" dt="2021-04-13T15:48:54.726" v="2228"/>
          <ac:grpSpMkLst>
            <pc:docMk/>
            <pc:sldMk cId="1688585990" sldId="271"/>
            <ac:grpSpMk id="21" creationId="{534E15FF-57B8-6243-9AAE-ECEA491E889C}"/>
          </ac:grpSpMkLst>
        </pc:grpChg>
        <pc:grpChg chg="add mod">
          <ac:chgData name="Iglesias Gonzalez, Eugenio" userId="51ad4898-0263-411d-be0e-c5e3cd2d307a" providerId="ADAL" clId="{6CE25228-6B96-814B-8205-14A2DDB642EB}" dt="2021-04-13T16:12:17.272" v="2301"/>
          <ac:grpSpMkLst>
            <pc:docMk/>
            <pc:sldMk cId="1688585990" sldId="271"/>
            <ac:grpSpMk id="24" creationId="{9C4184F1-3DC0-6841-BDB4-DED58BF95038}"/>
          </ac:grpSpMkLst>
        </pc:grpChg>
        <pc:grpChg chg="add">
          <ac:chgData name="Iglesias Gonzalez, Eugenio" userId="51ad4898-0263-411d-be0e-c5e3cd2d307a" providerId="ADAL" clId="{6CE25228-6B96-814B-8205-14A2DDB642EB}" dt="2021-04-13T16:17:49.737" v="2376" actId="164"/>
          <ac:grpSpMkLst>
            <pc:docMk/>
            <pc:sldMk cId="1688585990" sldId="271"/>
            <ac:grpSpMk id="32" creationId="{0E1EB6C1-51C0-AF4E-B9A7-BA1D3F7DD52B}"/>
          </ac:grpSpMkLst>
        </pc:grpChg>
        <pc:grpChg chg="add mod">
          <ac:chgData name="Iglesias Gonzalez, Eugenio" userId="51ad4898-0263-411d-be0e-c5e3cd2d307a" providerId="ADAL" clId="{6CE25228-6B96-814B-8205-14A2DDB642EB}" dt="2021-04-13T16:33:34.709" v="2958"/>
          <ac:grpSpMkLst>
            <pc:docMk/>
            <pc:sldMk cId="1688585990" sldId="271"/>
            <ac:grpSpMk id="33" creationId="{D429F210-9E91-C040-BC84-8779C6D1F650}"/>
          </ac:grpSpMkLst>
        </pc:grpChg>
        <pc:picChg chg="mod">
          <ac:chgData name="Iglesias Gonzalez, Eugenio" userId="51ad4898-0263-411d-be0e-c5e3cd2d307a" providerId="ADAL" clId="{6CE25228-6B96-814B-8205-14A2DDB642EB}" dt="2021-04-13T15:20:45.729" v="1447" actId="14826"/>
          <ac:picMkLst>
            <pc:docMk/>
            <pc:sldMk cId="1688585990" sldId="271"/>
            <ac:picMk id="3" creationId="{2C7928E5-09FC-8D4D-869D-5DA134FAC778}"/>
          </ac:picMkLst>
        </pc:picChg>
        <pc:picChg chg="del">
          <ac:chgData name="Iglesias Gonzalez, Eugenio" userId="51ad4898-0263-411d-be0e-c5e3cd2d307a" providerId="ADAL" clId="{6CE25228-6B96-814B-8205-14A2DDB642EB}" dt="2021-04-13T15:25:47.346" v="1733" actId="478"/>
          <ac:picMkLst>
            <pc:docMk/>
            <pc:sldMk cId="1688585990" sldId="271"/>
            <ac:picMk id="9" creationId="{6A748AD5-98E6-834D-A73A-73BFACE5A23D}"/>
          </ac:picMkLst>
        </pc:picChg>
        <pc:picChg chg="add del mod">
          <ac:chgData name="Iglesias Gonzalez, Eugenio" userId="51ad4898-0263-411d-be0e-c5e3cd2d307a" providerId="ADAL" clId="{6CE25228-6B96-814B-8205-14A2DDB642EB}" dt="2021-04-13T15:34:35.915" v="1840" actId="478"/>
          <ac:picMkLst>
            <pc:docMk/>
            <pc:sldMk cId="1688585990" sldId="271"/>
            <ac:picMk id="18" creationId="{D606B0A6-EBDF-F64C-AAB1-CCF38EF56956}"/>
          </ac:picMkLst>
        </pc:picChg>
        <pc:picChg chg="add mod">
          <ac:chgData name="Iglesias Gonzalez, Eugenio" userId="51ad4898-0263-411d-be0e-c5e3cd2d307a" providerId="ADAL" clId="{6CE25228-6B96-814B-8205-14A2DDB642EB}" dt="2021-04-13T15:34:36.398" v="1841"/>
          <ac:picMkLst>
            <pc:docMk/>
            <pc:sldMk cId="1688585990" sldId="271"/>
            <ac:picMk id="19" creationId="{F9DF7E05-CC0D-5F40-A3B2-A415B8CBE05B}"/>
          </ac:picMkLst>
        </pc:picChg>
        <pc:picChg chg="add mod">
          <ac:chgData name="Iglesias Gonzalez, Eugenio" userId="51ad4898-0263-411d-be0e-c5e3cd2d307a" providerId="ADAL" clId="{6CE25228-6B96-814B-8205-14A2DDB642EB}" dt="2021-04-13T15:36:32.333" v="1851"/>
          <ac:picMkLst>
            <pc:docMk/>
            <pc:sldMk cId="1688585990" sldId="271"/>
            <ac:picMk id="20" creationId="{CE6E2FE0-9DDA-B845-B7CC-8C2A6F3DD731}"/>
          </ac:picMkLst>
        </pc:picChg>
        <pc:picChg chg="mod">
          <ac:chgData name="Iglesias Gonzalez, Eugenio" userId="51ad4898-0263-411d-be0e-c5e3cd2d307a" providerId="ADAL" clId="{6CE25228-6B96-814B-8205-14A2DDB642EB}" dt="2021-04-13T16:12:17.272" v="2301"/>
          <ac:picMkLst>
            <pc:docMk/>
            <pc:sldMk cId="1688585990" sldId="271"/>
            <ac:picMk id="25" creationId="{C88B057C-59A6-9049-9392-A75392B359F0}"/>
          </ac:picMkLst>
        </pc:picChg>
        <pc:picChg chg="add mod">
          <ac:chgData name="Iglesias Gonzalez, Eugenio" userId="51ad4898-0263-411d-be0e-c5e3cd2d307a" providerId="ADAL" clId="{6CE25228-6B96-814B-8205-14A2DDB642EB}" dt="2021-04-13T16:17:14.806" v="2368" actId="1038"/>
          <ac:picMkLst>
            <pc:docMk/>
            <pc:sldMk cId="1688585990" sldId="271"/>
            <ac:picMk id="27" creationId="{CA66DE22-7C23-E049-8B2E-063A662A3C4F}"/>
          </ac:picMkLst>
        </pc:picChg>
        <pc:cxnChg chg="add mod">
          <ac:chgData name="Iglesias Gonzalez, Eugenio" userId="51ad4898-0263-411d-be0e-c5e3cd2d307a" providerId="ADAL" clId="{6CE25228-6B96-814B-8205-14A2DDB642EB}" dt="2021-04-13T15:09:51.444" v="800" actId="692"/>
          <ac:cxnSpMkLst>
            <pc:docMk/>
            <pc:sldMk cId="1688585990" sldId="271"/>
            <ac:cxnSpMk id="4" creationId="{29B928D7-978A-3846-8CCA-2A9E2DEDA42D}"/>
          </ac:cxnSpMkLst>
        </pc:cxnChg>
        <pc:cxnChg chg="add mod">
          <ac:chgData name="Iglesias Gonzalez, Eugenio" userId="51ad4898-0263-411d-be0e-c5e3cd2d307a" providerId="ADAL" clId="{6CE25228-6B96-814B-8205-14A2DDB642EB}" dt="2021-04-13T15:10:01.482" v="803" actId="1076"/>
          <ac:cxnSpMkLst>
            <pc:docMk/>
            <pc:sldMk cId="1688585990" sldId="271"/>
            <ac:cxnSpMk id="14" creationId="{6DAD7A95-3E29-A346-A8BE-4121014984B9}"/>
          </ac:cxnSpMkLst>
        </pc:cxnChg>
        <pc:cxnChg chg="mod">
          <ac:chgData name="Iglesias Gonzalez, Eugenio" userId="51ad4898-0263-411d-be0e-c5e3cd2d307a" providerId="ADAL" clId="{6CE25228-6B96-814B-8205-14A2DDB642EB}" dt="2021-04-13T15:10:30.723" v="810"/>
          <ac:cxnSpMkLst>
            <pc:docMk/>
            <pc:sldMk cId="1688585990" sldId="271"/>
            <ac:cxnSpMk id="16" creationId="{98AF2D1E-80F2-1544-8E25-BC5C42125B03}"/>
          </ac:cxnSpMkLst>
        </pc:cxnChg>
        <pc:cxnChg chg="mod">
          <ac:chgData name="Iglesias Gonzalez, Eugenio" userId="51ad4898-0263-411d-be0e-c5e3cd2d307a" providerId="ADAL" clId="{6CE25228-6B96-814B-8205-14A2DDB642EB}" dt="2021-04-13T15:10:30.723" v="810"/>
          <ac:cxnSpMkLst>
            <pc:docMk/>
            <pc:sldMk cId="1688585990" sldId="271"/>
            <ac:cxnSpMk id="17" creationId="{15B34587-E3A8-F84B-8AEE-AEF78C0FB105}"/>
          </ac:cxnSpMkLst>
        </pc:cxnChg>
        <pc:cxnChg chg="add mod">
          <ac:chgData name="Iglesias Gonzalez, Eugenio" userId="51ad4898-0263-411d-be0e-c5e3cd2d307a" providerId="ADAL" clId="{6CE25228-6B96-814B-8205-14A2DDB642EB}" dt="2021-04-13T16:38:08.015" v="3167" actId="1076"/>
          <ac:cxnSpMkLst>
            <pc:docMk/>
            <pc:sldMk cId="1688585990" sldId="271"/>
            <ac:cxnSpMk id="37" creationId="{DB7584D8-7D77-6041-96AD-091F645003F3}"/>
          </ac:cxnSpMkLst>
        </pc:cxnChg>
      </pc:sldChg>
      <pc:sldChg chg="add del">
        <pc:chgData name="Iglesias Gonzalez, Eugenio" userId="51ad4898-0263-411d-be0e-c5e3cd2d307a" providerId="ADAL" clId="{6CE25228-6B96-814B-8205-14A2DDB642EB}" dt="2021-04-13T14:56:23.747" v="35" actId="2696"/>
        <pc:sldMkLst>
          <pc:docMk/>
          <pc:sldMk cId="1193226888" sldId="272"/>
        </pc:sldMkLst>
      </pc:sldChg>
      <pc:sldChg chg="addSp delSp modSp add mod modNotesTx">
        <pc:chgData name="Iglesias Gonzalez, Eugenio" userId="51ad4898-0263-411d-be0e-c5e3cd2d307a" providerId="ADAL" clId="{6CE25228-6B96-814B-8205-14A2DDB642EB}" dt="2021-04-13T16:37:10.798" v="3086" actId="207"/>
        <pc:sldMkLst>
          <pc:docMk/>
          <pc:sldMk cId="2960650327" sldId="272"/>
        </pc:sldMkLst>
        <pc:spChg chg="mod">
          <ac:chgData name="Iglesias Gonzalez, Eugenio" userId="51ad4898-0263-411d-be0e-c5e3cd2d307a" providerId="ADAL" clId="{6CE25228-6B96-814B-8205-14A2DDB642EB}" dt="2021-04-13T15:20:55.445" v="1448" actId="14826"/>
          <ac:spMkLst>
            <pc:docMk/>
            <pc:sldMk cId="2960650327" sldId="272"/>
            <ac:spMk id="10" creationId="{B47F7742-7D65-C240-8266-54BA32F4F5EF}"/>
          </ac:spMkLst>
        </pc:spChg>
        <pc:spChg chg="mod">
          <ac:chgData name="Iglesias Gonzalez, Eugenio" userId="51ad4898-0263-411d-be0e-c5e3cd2d307a" providerId="ADAL" clId="{6CE25228-6B96-814B-8205-14A2DDB642EB}" dt="2021-04-13T15:20:55.445" v="1448" actId="14826"/>
          <ac:spMkLst>
            <pc:docMk/>
            <pc:sldMk cId="2960650327" sldId="272"/>
            <ac:spMk id="12" creationId="{DB843707-094C-C841-B748-F04DF64C7E52}"/>
          </ac:spMkLst>
        </pc:spChg>
        <pc:spChg chg="mod">
          <ac:chgData name="Iglesias Gonzalez, Eugenio" userId="51ad4898-0263-411d-be0e-c5e3cd2d307a" providerId="ADAL" clId="{6CE25228-6B96-814B-8205-14A2DDB642EB}" dt="2021-04-13T15:20:55.445" v="1448" actId="14826"/>
          <ac:spMkLst>
            <pc:docMk/>
            <pc:sldMk cId="2960650327" sldId="272"/>
            <ac:spMk id="13" creationId="{7E2D0F08-0463-6F4C-8B9E-F81DA09C8AC8}"/>
          </ac:spMkLst>
        </pc:spChg>
        <pc:spChg chg="mod">
          <ac:chgData name="Iglesias Gonzalez, Eugenio" userId="51ad4898-0263-411d-be0e-c5e3cd2d307a" providerId="ADAL" clId="{6CE25228-6B96-814B-8205-14A2DDB642EB}" dt="2021-04-13T15:48:54.471" v="2227"/>
          <ac:spMkLst>
            <pc:docMk/>
            <pc:sldMk cId="2960650327" sldId="272"/>
            <ac:spMk id="21" creationId="{F9BBF777-4DD0-E947-92CD-D57638879BA6}"/>
          </ac:spMkLst>
        </pc:spChg>
        <pc:spChg chg="mod">
          <ac:chgData name="Iglesias Gonzalez, Eugenio" userId="51ad4898-0263-411d-be0e-c5e3cd2d307a" providerId="ADAL" clId="{6CE25228-6B96-814B-8205-14A2DDB642EB}" dt="2021-04-13T15:48:54.471" v="2227"/>
          <ac:spMkLst>
            <pc:docMk/>
            <pc:sldMk cId="2960650327" sldId="272"/>
            <ac:spMk id="22" creationId="{531AF8FB-0CE8-1B4F-9C7C-097E3D7AF8D2}"/>
          </ac:spMkLst>
        </pc:spChg>
        <pc:spChg chg="mod">
          <ac:chgData name="Iglesias Gonzalez, Eugenio" userId="51ad4898-0263-411d-be0e-c5e3cd2d307a" providerId="ADAL" clId="{6CE25228-6B96-814B-8205-14A2DDB642EB}" dt="2021-04-13T16:12:16.655" v="2300"/>
          <ac:spMkLst>
            <pc:docMk/>
            <pc:sldMk cId="2960650327" sldId="272"/>
            <ac:spMk id="25" creationId="{7FDEB06E-3850-ED4C-9F81-F5D919B02FD4}"/>
          </ac:spMkLst>
        </pc:spChg>
        <pc:spChg chg="mod">
          <ac:chgData name="Iglesias Gonzalez, Eugenio" userId="51ad4898-0263-411d-be0e-c5e3cd2d307a" providerId="ADAL" clId="{6CE25228-6B96-814B-8205-14A2DDB642EB}" dt="2021-04-13T16:18:03.169" v="2379"/>
          <ac:spMkLst>
            <pc:docMk/>
            <pc:sldMk cId="2960650327" sldId="272"/>
            <ac:spMk id="28" creationId="{ABEBFBFD-53C1-7145-97A7-F5FA48DFA3D2}"/>
          </ac:spMkLst>
        </pc:spChg>
        <pc:spChg chg="mod">
          <ac:chgData name="Iglesias Gonzalez, Eugenio" userId="51ad4898-0263-411d-be0e-c5e3cd2d307a" providerId="ADAL" clId="{6CE25228-6B96-814B-8205-14A2DDB642EB}" dt="2021-04-13T16:18:03.169" v="2379"/>
          <ac:spMkLst>
            <pc:docMk/>
            <pc:sldMk cId="2960650327" sldId="272"/>
            <ac:spMk id="29" creationId="{EE9CD615-ABC2-7A4F-AAC0-C4C819877198}"/>
          </ac:spMkLst>
        </pc:spChg>
        <pc:spChg chg="mod">
          <ac:chgData name="Iglesias Gonzalez, Eugenio" userId="51ad4898-0263-411d-be0e-c5e3cd2d307a" providerId="ADAL" clId="{6CE25228-6B96-814B-8205-14A2DDB642EB}" dt="2021-04-13T16:18:23.424" v="2390" actId="20577"/>
          <ac:spMkLst>
            <pc:docMk/>
            <pc:sldMk cId="2960650327" sldId="272"/>
            <ac:spMk id="30" creationId="{F489029F-F296-3548-B28B-17DE72B66BF4}"/>
          </ac:spMkLst>
        </pc:spChg>
        <pc:spChg chg="mod">
          <ac:chgData name="Iglesias Gonzalez, Eugenio" userId="51ad4898-0263-411d-be0e-c5e3cd2d307a" providerId="ADAL" clId="{6CE25228-6B96-814B-8205-14A2DDB642EB}" dt="2021-04-13T16:34:42.088" v="2995" actId="20577"/>
          <ac:spMkLst>
            <pc:docMk/>
            <pc:sldMk cId="2960650327" sldId="272"/>
            <ac:spMk id="33" creationId="{106DC7A3-52AD-D94C-8252-11CF494AAE33}"/>
          </ac:spMkLst>
        </pc:spChg>
        <pc:spChg chg="mod">
          <ac:chgData name="Iglesias Gonzalez, Eugenio" userId="51ad4898-0263-411d-be0e-c5e3cd2d307a" providerId="ADAL" clId="{6CE25228-6B96-814B-8205-14A2DDB642EB}" dt="2021-04-13T16:33:33.612" v="2957"/>
          <ac:spMkLst>
            <pc:docMk/>
            <pc:sldMk cId="2960650327" sldId="272"/>
            <ac:spMk id="34" creationId="{D47AF699-683F-0349-971E-DD0B77D67ECC}"/>
          </ac:spMkLst>
        </pc:spChg>
        <pc:spChg chg="mod">
          <ac:chgData name="Iglesias Gonzalez, Eugenio" userId="51ad4898-0263-411d-be0e-c5e3cd2d307a" providerId="ADAL" clId="{6CE25228-6B96-814B-8205-14A2DDB642EB}" dt="2021-04-13T16:37:10.798" v="3086" actId="207"/>
          <ac:spMkLst>
            <pc:docMk/>
            <pc:sldMk cId="2960650327" sldId="272"/>
            <ac:spMk id="35" creationId="{619438EF-191E-3F44-9675-BC6A341EA17A}"/>
          </ac:spMkLst>
        </pc:spChg>
        <pc:grpChg chg="mod">
          <ac:chgData name="Iglesias Gonzalez, Eugenio" userId="51ad4898-0263-411d-be0e-c5e3cd2d307a" providerId="ADAL" clId="{6CE25228-6B96-814B-8205-14A2DDB642EB}" dt="2021-04-13T15:20:55.445" v="1448" actId="14826"/>
          <ac:grpSpMkLst>
            <pc:docMk/>
            <pc:sldMk cId="2960650327" sldId="272"/>
            <ac:grpSpMk id="11" creationId="{9C801354-D735-A544-AC55-5296B48C10A6}"/>
          </ac:grpSpMkLst>
        </pc:grpChg>
        <pc:grpChg chg="add mod">
          <ac:chgData name="Iglesias Gonzalez, Eugenio" userId="51ad4898-0263-411d-be0e-c5e3cd2d307a" providerId="ADAL" clId="{6CE25228-6B96-814B-8205-14A2DDB642EB}" dt="2021-04-13T15:11:07.933" v="813"/>
          <ac:grpSpMkLst>
            <pc:docMk/>
            <pc:sldMk cId="2960650327" sldId="272"/>
            <ac:grpSpMk id="14" creationId="{4EEA6732-94DA-F448-A8BC-6F07EF9A872E}"/>
          </ac:grpSpMkLst>
        </pc:grpChg>
        <pc:grpChg chg="add mod">
          <ac:chgData name="Iglesias Gonzalez, Eugenio" userId="51ad4898-0263-411d-be0e-c5e3cd2d307a" providerId="ADAL" clId="{6CE25228-6B96-814B-8205-14A2DDB642EB}" dt="2021-04-13T15:48:54.471" v="2227"/>
          <ac:grpSpMkLst>
            <pc:docMk/>
            <pc:sldMk cId="2960650327" sldId="272"/>
            <ac:grpSpMk id="20" creationId="{8F4D3386-8F22-E149-A4B7-788B3FA0D5A4}"/>
          </ac:grpSpMkLst>
        </pc:grpChg>
        <pc:grpChg chg="add mod">
          <ac:chgData name="Iglesias Gonzalez, Eugenio" userId="51ad4898-0263-411d-be0e-c5e3cd2d307a" providerId="ADAL" clId="{6CE25228-6B96-814B-8205-14A2DDB642EB}" dt="2021-04-13T16:12:16.655" v="2300"/>
          <ac:grpSpMkLst>
            <pc:docMk/>
            <pc:sldMk cId="2960650327" sldId="272"/>
            <ac:grpSpMk id="23" creationId="{6D932488-256E-2643-987C-7F2A1069380A}"/>
          </ac:grpSpMkLst>
        </pc:grpChg>
        <pc:grpChg chg="add mod">
          <ac:chgData name="Iglesias Gonzalez, Eugenio" userId="51ad4898-0263-411d-be0e-c5e3cd2d307a" providerId="ADAL" clId="{6CE25228-6B96-814B-8205-14A2DDB642EB}" dt="2021-04-13T16:18:03.169" v="2379"/>
          <ac:grpSpMkLst>
            <pc:docMk/>
            <pc:sldMk cId="2960650327" sldId="272"/>
            <ac:grpSpMk id="26" creationId="{3BA173A2-49B6-F643-8C7B-36B1B07605B4}"/>
          </ac:grpSpMkLst>
        </pc:grpChg>
        <pc:grpChg chg="add mod">
          <ac:chgData name="Iglesias Gonzalez, Eugenio" userId="51ad4898-0263-411d-be0e-c5e3cd2d307a" providerId="ADAL" clId="{6CE25228-6B96-814B-8205-14A2DDB642EB}" dt="2021-04-13T16:33:33.612" v="2957"/>
          <ac:grpSpMkLst>
            <pc:docMk/>
            <pc:sldMk cId="2960650327" sldId="272"/>
            <ac:grpSpMk id="32" creationId="{BD0BC33D-4CEF-C24A-B4F3-F5A5ADA15FCB}"/>
          </ac:grpSpMkLst>
        </pc:grpChg>
        <pc:picChg chg="mod">
          <ac:chgData name="Iglesias Gonzalez, Eugenio" userId="51ad4898-0263-411d-be0e-c5e3cd2d307a" providerId="ADAL" clId="{6CE25228-6B96-814B-8205-14A2DDB642EB}" dt="2021-04-13T15:20:55.445" v="1448" actId="14826"/>
          <ac:picMkLst>
            <pc:docMk/>
            <pc:sldMk cId="2960650327" sldId="272"/>
            <ac:picMk id="3" creationId="{2C7928E5-09FC-8D4D-869D-5DA134FAC778}"/>
          </ac:picMkLst>
        </pc:picChg>
        <pc:picChg chg="mod">
          <ac:chgData name="Iglesias Gonzalez, Eugenio" userId="51ad4898-0263-411d-be0e-c5e3cd2d307a" providerId="ADAL" clId="{6CE25228-6B96-814B-8205-14A2DDB642EB}" dt="2021-04-13T15:20:11.420" v="1445" actId="14826"/>
          <ac:picMkLst>
            <pc:docMk/>
            <pc:sldMk cId="2960650327" sldId="272"/>
            <ac:picMk id="7" creationId="{EA55ED15-1C9E-C34A-95F7-D11591AB016C}"/>
          </ac:picMkLst>
        </pc:picChg>
        <pc:picChg chg="del">
          <ac:chgData name="Iglesias Gonzalez, Eugenio" userId="51ad4898-0263-411d-be0e-c5e3cd2d307a" providerId="ADAL" clId="{6CE25228-6B96-814B-8205-14A2DDB642EB}" dt="2021-04-13T15:25:44.066" v="1731" actId="478"/>
          <ac:picMkLst>
            <pc:docMk/>
            <pc:sldMk cId="2960650327" sldId="272"/>
            <ac:picMk id="9" creationId="{6A748AD5-98E6-834D-A73A-73BFACE5A23D}"/>
          </ac:picMkLst>
        </pc:picChg>
        <pc:picChg chg="add del mod">
          <ac:chgData name="Iglesias Gonzalez, Eugenio" userId="51ad4898-0263-411d-be0e-c5e3cd2d307a" providerId="ADAL" clId="{6CE25228-6B96-814B-8205-14A2DDB642EB}" dt="2021-04-13T15:34:31.673" v="1838" actId="478"/>
          <ac:picMkLst>
            <pc:docMk/>
            <pc:sldMk cId="2960650327" sldId="272"/>
            <ac:picMk id="17" creationId="{F165E2F4-40A5-5E47-87A8-BC5EB4E7932F}"/>
          </ac:picMkLst>
        </pc:picChg>
        <pc:picChg chg="add mod">
          <ac:chgData name="Iglesias Gonzalez, Eugenio" userId="51ad4898-0263-411d-be0e-c5e3cd2d307a" providerId="ADAL" clId="{6CE25228-6B96-814B-8205-14A2DDB642EB}" dt="2021-04-13T15:34:32.126" v="1839"/>
          <ac:picMkLst>
            <pc:docMk/>
            <pc:sldMk cId="2960650327" sldId="272"/>
            <ac:picMk id="18" creationId="{12237617-5733-0349-88BA-356EBE857B42}"/>
          </ac:picMkLst>
        </pc:picChg>
        <pc:picChg chg="add mod">
          <ac:chgData name="Iglesias Gonzalez, Eugenio" userId="51ad4898-0263-411d-be0e-c5e3cd2d307a" providerId="ADAL" clId="{6CE25228-6B96-814B-8205-14A2DDB642EB}" dt="2021-04-13T15:36:31.435" v="1850"/>
          <ac:picMkLst>
            <pc:docMk/>
            <pc:sldMk cId="2960650327" sldId="272"/>
            <ac:picMk id="19" creationId="{36AA4BC7-C52B-9D4B-9DF8-6DC96FB52230}"/>
          </ac:picMkLst>
        </pc:picChg>
        <pc:picChg chg="mod">
          <ac:chgData name="Iglesias Gonzalez, Eugenio" userId="51ad4898-0263-411d-be0e-c5e3cd2d307a" providerId="ADAL" clId="{6CE25228-6B96-814B-8205-14A2DDB642EB}" dt="2021-04-13T16:12:16.655" v="2300"/>
          <ac:picMkLst>
            <pc:docMk/>
            <pc:sldMk cId="2960650327" sldId="272"/>
            <ac:picMk id="24" creationId="{051A0583-5CC9-EE49-9ABB-8EBD9C87DDE9}"/>
          </ac:picMkLst>
        </pc:picChg>
        <pc:picChg chg="mod">
          <ac:chgData name="Iglesias Gonzalez, Eugenio" userId="51ad4898-0263-411d-be0e-c5e3cd2d307a" providerId="ADAL" clId="{6CE25228-6B96-814B-8205-14A2DDB642EB}" dt="2021-04-13T16:18:03.169" v="2379"/>
          <ac:picMkLst>
            <pc:docMk/>
            <pc:sldMk cId="2960650327" sldId="272"/>
            <ac:picMk id="27" creationId="{DB305F25-202B-F140-B872-CBEADFF1BEDA}"/>
          </ac:picMkLst>
        </pc:picChg>
        <pc:cxnChg chg="mod">
          <ac:chgData name="Iglesias Gonzalez, Eugenio" userId="51ad4898-0263-411d-be0e-c5e3cd2d307a" providerId="ADAL" clId="{6CE25228-6B96-814B-8205-14A2DDB642EB}" dt="2021-04-13T15:11:07.933" v="813"/>
          <ac:cxnSpMkLst>
            <pc:docMk/>
            <pc:sldMk cId="2960650327" sldId="272"/>
            <ac:cxnSpMk id="15" creationId="{C1C48A54-AFD5-7D48-8620-9298D0AD84DE}"/>
          </ac:cxnSpMkLst>
        </pc:cxnChg>
        <pc:cxnChg chg="mod">
          <ac:chgData name="Iglesias Gonzalez, Eugenio" userId="51ad4898-0263-411d-be0e-c5e3cd2d307a" providerId="ADAL" clId="{6CE25228-6B96-814B-8205-14A2DDB642EB}" dt="2021-04-13T15:11:07.933" v="813"/>
          <ac:cxnSpMkLst>
            <pc:docMk/>
            <pc:sldMk cId="2960650327" sldId="272"/>
            <ac:cxnSpMk id="16" creationId="{BB760C5A-4C67-CE42-A912-5F223E7DB5BF}"/>
          </ac:cxnSpMkLst>
        </pc:cxnChg>
        <pc:cxnChg chg="add mod">
          <ac:chgData name="Iglesias Gonzalez, Eugenio" userId="51ad4898-0263-411d-be0e-c5e3cd2d307a" providerId="ADAL" clId="{6CE25228-6B96-814B-8205-14A2DDB642EB}" dt="2021-04-13T16:19:39.886" v="2506" actId="1076"/>
          <ac:cxnSpMkLst>
            <pc:docMk/>
            <pc:sldMk cId="2960650327" sldId="272"/>
            <ac:cxnSpMk id="31" creationId="{72D17D68-0F6D-0E42-B652-2926355973AD}"/>
          </ac:cxnSpMkLst>
        </pc:cxnChg>
      </pc:sldChg>
      <pc:sldChg chg="add del">
        <pc:chgData name="Iglesias Gonzalez, Eugenio" userId="51ad4898-0263-411d-be0e-c5e3cd2d307a" providerId="ADAL" clId="{6CE25228-6B96-814B-8205-14A2DDB642EB}" dt="2021-04-13T14:56:23.747" v="35" actId="2696"/>
        <pc:sldMkLst>
          <pc:docMk/>
          <pc:sldMk cId="490984642" sldId="273"/>
        </pc:sldMkLst>
      </pc:sldChg>
      <pc:sldChg chg="addSp delSp modSp add mod modNotesTx">
        <pc:chgData name="Iglesias Gonzalez, Eugenio" userId="51ad4898-0263-411d-be0e-c5e3cd2d307a" providerId="ADAL" clId="{6CE25228-6B96-814B-8205-14A2DDB642EB}" dt="2021-04-13T16:38:28.808" v="3168" actId="20577"/>
        <pc:sldMkLst>
          <pc:docMk/>
          <pc:sldMk cId="635689830" sldId="273"/>
        </pc:sldMkLst>
        <pc:spChg chg="mod">
          <ac:chgData name="Iglesias Gonzalez, Eugenio" userId="51ad4898-0263-411d-be0e-c5e3cd2d307a" providerId="ADAL" clId="{6CE25228-6B96-814B-8205-14A2DDB642EB}" dt="2021-04-13T15:21:06.338" v="1449" actId="14826"/>
          <ac:spMkLst>
            <pc:docMk/>
            <pc:sldMk cId="635689830" sldId="273"/>
            <ac:spMk id="10" creationId="{B47F7742-7D65-C240-8266-54BA32F4F5EF}"/>
          </ac:spMkLst>
        </pc:spChg>
        <pc:spChg chg="mod">
          <ac:chgData name="Iglesias Gonzalez, Eugenio" userId="51ad4898-0263-411d-be0e-c5e3cd2d307a" providerId="ADAL" clId="{6CE25228-6B96-814B-8205-14A2DDB642EB}" dt="2021-04-13T15:21:06.338" v="1449" actId="14826"/>
          <ac:spMkLst>
            <pc:docMk/>
            <pc:sldMk cId="635689830" sldId="273"/>
            <ac:spMk id="12" creationId="{DB843707-094C-C841-B748-F04DF64C7E52}"/>
          </ac:spMkLst>
        </pc:spChg>
        <pc:spChg chg="mod">
          <ac:chgData name="Iglesias Gonzalez, Eugenio" userId="51ad4898-0263-411d-be0e-c5e3cd2d307a" providerId="ADAL" clId="{6CE25228-6B96-814B-8205-14A2DDB642EB}" dt="2021-04-13T15:21:06.338" v="1449" actId="14826"/>
          <ac:spMkLst>
            <pc:docMk/>
            <pc:sldMk cId="635689830" sldId="273"/>
            <ac:spMk id="13" creationId="{7E2D0F08-0463-6F4C-8B9E-F81DA09C8AC8}"/>
          </ac:spMkLst>
        </pc:spChg>
        <pc:spChg chg="mod">
          <ac:chgData name="Iglesias Gonzalez, Eugenio" userId="51ad4898-0263-411d-be0e-c5e3cd2d307a" providerId="ADAL" clId="{6CE25228-6B96-814B-8205-14A2DDB642EB}" dt="2021-04-13T15:48:53.191" v="2226"/>
          <ac:spMkLst>
            <pc:docMk/>
            <pc:sldMk cId="635689830" sldId="273"/>
            <ac:spMk id="21" creationId="{0A27DC90-1B8A-E544-8582-F2718F3454FF}"/>
          </ac:spMkLst>
        </pc:spChg>
        <pc:spChg chg="mod">
          <ac:chgData name="Iglesias Gonzalez, Eugenio" userId="51ad4898-0263-411d-be0e-c5e3cd2d307a" providerId="ADAL" clId="{6CE25228-6B96-814B-8205-14A2DDB642EB}" dt="2021-04-13T15:48:53.191" v="2226"/>
          <ac:spMkLst>
            <pc:docMk/>
            <pc:sldMk cId="635689830" sldId="273"/>
            <ac:spMk id="22" creationId="{4041A44D-4908-1C48-9676-215C56638F90}"/>
          </ac:spMkLst>
        </pc:spChg>
        <pc:spChg chg="mod">
          <ac:chgData name="Iglesias Gonzalez, Eugenio" userId="51ad4898-0263-411d-be0e-c5e3cd2d307a" providerId="ADAL" clId="{6CE25228-6B96-814B-8205-14A2DDB642EB}" dt="2021-04-13T16:12:15.393" v="2299"/>
          <ac:spMkLst>
            <pc:docMk/>
            <pc:sldMk cId="635689830" sldId="273"/>
            <ac:spMk id="25" creationId="{06333042-985A-D040-B228-106322CA5B76}"/>
          </ac:spMkLst>
        </pc:spChg>
        <pc:spChg chg="mod">
          <ac:chgData name="Iglesias Gonzalez, Eugenio" userId="51ad4898-0263-411d-be0e-c5e3cd2d307a" providerId="ADAL" clId="{6CE25228-6B96-814B-8205-14A2DDB642EB}" dt="2021-04-13T16:18:05.183" v="2380"/>
          <ac:spMkLst>
            <pc:docMk/>
            <pc:sldMk cId="635689830" sldId="273"/>
            <ac:spMk id="28" creationId="{4879CA24-5D83-E243-83DE-DB2740F1ACFE}"/>
          </ac:spMkLst>
        </pc:spChg>
        <pc:spChg chg="mod">
          <ac:chgData name="Iglesias Gonzalez, Eugenio" userId="51ad4898-0263-411d-be0e-c5e3cd2d307a" providerId="ADAL" clId="{6CE25228-6B96-814B-8205-14A2DDB642EB}" dt="2021-04-13T16:18:05.183" v="2380"/>
          <ac:spMkLst>
            <pc:docMk/>
            <pc:sldMk cId="635689830" sldId="273"/>
            <ac:spMk id="29" creationId="{2257A6E0-59E5-654A-B93F-0936CFB26277}"/>
          </ac:spMkLst>
        </pc:spChg>
        <pc:spChg chg="mod">
          <ac:chgData name="Iglesias Gonzalez, Eugenio" userId="51ad4898-0263-411d-be0e-c5e3cd2d307a" providerId="ADAL" clId="{6CE25228-6B96-814B-8205-14A2DDB642EB}" dt="2021-04-13T16:18:28.121" v="2393" actId="20577"/>
          <ac:spMkLst>
            <pc:docMk/>
            <pc:sldMk cId="635689830" sldId="273"/>
            <ac:spMk id="30" creationId="{73B5C239-CAAA-E141-BE32-2FF7998BE0BA}"/>
          </ac:spMkLst>
        </pc:spChg>
        <pc:spChg chg="mod">
          <ac:chgData name="Iglesias Gonzalez, Eugenio" userId="51ad4898-0263-411d-be0e-c5e3cd2d307a" providerId="ADAL" clId="{6CE25228-6B96-814B-8205-14A2DDB642EB}" dt="2021-04-13T16:34:52.166" v="3009" actId="20577"/>
          <ac:spMkLst>
            <pc:docMk/>
            <pc:sldMk cId="635689830" sldId="273"/>
            <ac:spMk id="33" creationId="{AC947C10-0D59-C44B-8AF4-9B544AC12610}"/>
          </ac:spMkLst>
        </pc:spChg>
        <pc:spChg chg="mod">
          <ac:chgData name="Iglesias Gonzalez, Eugenio" userId="51ad4898-0263-411d-be0e-c5e3cd2d307a" providerId="ADAL" clId="{6CE25228-6B96-814B-8205-14A2DDB642EB}" dt="2021-04-13T16:33:32.834" v="2956"/>
          <ac:spMkLst>
            <pc:docMk/>
            <pc:sldMk cId="635689830" sldId="273"/>
            <ac:spMk id="34" creationId="{CCB83EDF-BA5D-5D47-AA8A-5112F76A8DBF}"/>
          </ac:spMkLst>
        </pc:spChg>
        <pc:spChg chg="mod">
          <ac:chgData name="Iglesias Gonzalez, Eugenio" userId="51ad4898-0263-411d-be0e-c5e3cd2d307a" providerId="ADAL" clId="{6CE25228-6B96-814B-8205-14A2DDB642EB}" dt="2021-04-13T16:37:04.525" v="3085" actId="207"/>
          <ac:spMkLst>
            <pc:docMk/>
            <pc:sldMk cId="635689830" sldId="273"/>
            <ac:spMk id="35" creationId="{5272A6EF-C2C0-874D-8C69-AEFC6AD16B8E}"/>
          </ac:spMkLst>
        </pc:spChg>
        <pc:grpChg chg="mod">
          <ac:chgData name="Iglesias Gonzalez, Eugenio" userId="51ad4898-0263-411d-be0e-c5e3cd2d307a" providerId="ADAL" clId="{6CE25228-6B96-814B-8205-14A2DDB642EB}" dt="2021-04-13T15:21:06.338" v="1449" actId="14826"/>
          <ac:grpSpMkLst>
            <pc:docMk/>
            <pc:sldMk cId="635689830" sldId="273"/>
            <ac:grpSpMk id="11" creationId="{9C801354-D735-A544-AC55-5296B48C10A6}"/>
          </ac:grpSpMkLst>
        </pc:grpChg>
        <pc:grpChg chg="add mod">
          <ac:chgData name="Iglesias Gonzalez, Eugenio" userId="51ad4898-0263-411d-be0e-c5e3cd2d307a" providerId="ADAL" clId="{6CE25228-6B96-814B-8205-14A2DDB642EB}" dt="2021-04-13T15:11:10.353" v="814"/>
          <ac:grpSpMkLst>
            <pc:docMk/>
            <pc:sldMk cId="635689830" sldId="273"/>
            <ac:grpSpMk id="14" creationId="{77F54C96-5D97-3E4C-85EB-AB4138B06850}"/>
          </ac:grpSpMkLst>
        </pc:grpChg>
        <pc:grpChg chg="add mod">
          <ac:chgData name="Iglesias Gonzalez, Eugenio" userId="51ad4898-0263-411d-be0e-c5e3cd2d307a" providerId="ADAL" clId="{6CE25228-6B96-814B-8205-14A2DDB642EB}" dt="2021-04-13T15:48:53.191" v="2226"/>
          <ac:grpSpMkLst>
            <pc:docMk/>
            <pc:sldMk cId="635689830" sldId="273"/>
            <ac:grpSpMk id="20" creationId="{5035C156-D2A2-E04E-8D5A-E32057A45D85}"/>
          </ac:grpSpMkLst>
        </pc:grpChg>
        <pc:grpChg chg="add mod">
          <ac:chgData name="Iglesias Gonzalez, Eugenio" userId="51ad4898-0263-411d-be0e-c5e3cd2d307a" providerId="ADAL" clId="{6CE25228-6B96-814B-8205-14A2DDB642EB}" dt="2021-04-13T16:12:15.393" v="2299"/>
          <ac:grpSpMkLst>
            <pc:docMk/>
            <pc:sldMk cId="635689830" sldId="273"/>
            <ac:grpSpMk id="23" creationId="{78004A45-2623-484A-B172-91682F3442F0}"/>
          </ac:grpSpMkLst>
        </pc:grpChg>
        <pc:grpChg chg="add mod">
          <ac:chgData name="Iglesias Gonzalez, Eugenio" userId="51ad4898-0263-411d-be0e-c5e3cd2d307a" providerId="ADAL" clId="{6CE25228-6B96-814B-8205-14A2DDB642EB}" dt="2021-04-13T16:18:05.183" v="2380"/>
          <ac:grpSpMkLst>
            <pc:docMk/>
            <pc:sldMk cId="635689830" sldId="273"/>
            <ac:grpSpMk id="26" creationId="{51E21F41-171E-DF46-8799-11CE9604994C}"/>
          </ac:grpSpMkLst>
        </pc:grpChg>
        <pc:grpChg chg="add mod">
          <ac:chgData name="Iglesias Gonzalez, Eugenio" userId="51ad4898-0263-411d-be0e-c5e3cd2d307a" providerId="ADAL" clId="{6CE25228-6B96-814B-8205-14A2DDB642EB}" dt="2021-04-13T16:33:32.834" v="2956"/>
          <ac:grpSpMkLst>
            <pc:docMk/>
            <pc:sldMk cId="635689830" sldId="273"/>
            <ac:grpSpMk id="32" creationId="{8D1924DE-F1CC-704C-8EFB-934C0D322850}"/>
          </ac:grpSpMkLst>
        </pc:grpChg>
        <pc:picChg chg="mod">
          <ac:chgData name="Iglesias Gonzalez, Eugenio" userId="51ad4898-0263-411d-be0e-c5e3cd2d307a" providerId="ADAL" clId="{6CE25228-6B96-814B-8205-14A2DDB642EB}" dt="2021-04-13T15:21:06.338" v="1449" actId="14826"/>
          <ac:picMkLst>
            <pc:docMk/>
            <pc:sldMk cId="635689830" sldId="273"/>
            <ac:picMk id="3" creationId="{2C7928E5-09FC-8D4D-869D-5DA134FAC778}"/>
          </ac:picMkLst>
        </pc:picChg>
        <pc:picChg chg="mod">
          <ac:chgData name="Iglesias Gonzalez, Eugenio" userId="51ad4898-0263-411d-be0e-c5e3cd2d307a" providerId="ADAL" clId="{6CE25228-6B96-814B-8205-14A2DDB642EB}" dt="2021-04-13T15:20:25.147" v="1446" actId="14826"/>
          <ac:picMkLst>
            <pc:docMk/>
            <pc:sldMk cId="635689830" sldId="273"/>
            <ac:picMk id="7" creationId="{EA55ED15-1C9E-C34A-95F7-D11591AB016C}"/>
          </ac:picMkLst>
        </pc:picChg>
        <pc:picChg chg="del">
          <ac:chgData name="Iglesias Gonzalez, Eugenio" userId="51ad4898-0263-411d-be0e-c5e3cd2d307a" providerId="ADAL" clId="{6CE25228-6B96-814B-8205-14A2DDB642EB}" dt="2021-04-13T15:25:41.017" v="1729" actId="478"/>
          <ac:picMkLst>
            <pc:docMk/>
            <pc:sldMk cId="635689830" sldId="273"/>
            <ac:picMk id="9" creationId="{6A748AD5-98E6-834D-A73A-73BFACE5A23D}"/>
          </ac:picMkLst>
        </pc:picChg>
        <pc:picChg chg="add del mod">
          <ac:chgData name="Iglesias Gonzalez, Eugenio" userId="51ad4898-0263-411d-be0e-c5e3cd2d307a" providerId="ADAL" clId="{6CE25228-6B96-814B-8205-14A2DDB642EB}" dt="2021-04-13T15:34:28.330" v="1836" actId="478"/>
          <ac:picMkLst>
            <pc:docMk/>
            <pc:sldMk cId="635689830" sldId="273"/>
            <ac:picMk id="17" creationId="{1A316AB8-5E56-6041-8AEC-E25E387E7C21}"/>
          </ac:picMkLst>
        </pc:picChg>
        <pc:picChg chg="add mod">
          <ac:chgData name="Iglesias Gonzalez, Eugenio" userId="51ad4898-0263-411d-be0e-c5e3cd2d307a" providerId="ADAL" clId="{6CE25228-6B96-814B-8205-14A2DDB642EB}" dt="2021-04-13T15:34:28.796" v="1837"/>
          <ac:picMkLst>
            <pc:docMk/>
            <pc:sldMk cId="635689830" sldId="273"/>
            <ac:picMk id="18" creationId="{6CCDCE3A-D3D3-EA4C-8F45-5A7B7B8B93B3}"/>
          </ac:picMkLst>
        </pc:picChg>
        <pc:picChg chg="add mod">
          <ac:chgData name="Iglesias Gonzalez, Eugenio" userId="51ad4898-0263-411d-be0e-c5e3cd2d307a" providerId="ADAL" clId="{6CE25228-6B96-814B-8205-14A2DDB642EB}" dt="2021-04-13T15:36:30.237" v="1849"/>
          <ac:picMkLst>
            <pc:docMk/>
            <pc:sldMk cId="635689830" sldId="273"/>
            <ac:picMk id="19" creationId="{63F2A3AB-E23D-7F48-B92C-D5CF0A060612}"/>
          </ac:picMkLst>
        </pc:picChg>
        <pc:picChg chg="mod">
          <ac:chgData name="Iglesias Gonzalez, Eugenio" userId="51ad4898-0263-411d-be0e-c5e3cd2d307a" providerId="ADAL" clId="{6CE25228-6B96-814B-8205-14A2DDB642EB}" dt="2021-04-13T16:12:15.393" v="2299"/>
          <ac:picMkLst>
            <pc:docMk/>
            <pc:sldMk cId="635689830" sldId="273"/>
            <ac:picMk id="24" creationId="{6C82E3CB-7C76-F74B-8EC0-7FF76BDF8038}"/>
          </ac:picMkLst>
        </pc:picChg>
        <pc:picChg chg="mod">
          <ac:chgData name="Iglesias Gonzalez, Eugenio" userId="51ad4898-0263-411d-be0e-c5e3cd2d307a" providerId="ADAL" clId="{6CE25228-6B96-814B-8205-14A2DDB642EB}" dt="2021-04-13T16:18:05.183" v="2380"/>
          <ac:picMkLst>
            <pc:docMk/>
            <pc:sldMk cId="635689830" sldId="273"/>
            <ac:picMk id="27" creationId="{5DE3CF19-25A6-E042-B1E9-A5805281C1E8}"/>
          </ac:picMkLst>
        </pc:picChg>
        <pc:cxnChg chg="mod">
          <ac:chgData name="Iglesias Gonzalez, Eugenio" userId="51ad4898-0263-411d-be0e-c5e3cd2d307a" providerId="ADAL" clId="{6CE25228-6B96-814B-8205-14A2DDB642EB}" dt="2021-04-13T15:11:10.353" v="814"/>
          <ac:cxnSpMkLst>
            <pc:docMk/>
            <pc:sldMk cId="635689830" sldId="273"/>
            <ac:cxnSpMk id="15" creationId="{6AE0B5EE-0623-3E45-83FC-A1E0A521A048}"/>
          </ac:cxnSpMkLst>
        </pc:cxnChg>
        <pc:cxnChg chg="mod">
          <ac:chgData name="Iglesias Gonzalez, Eugenio" userId="51ad4898-0263-411d-be0e-c5e3cd2d307a" providerId="ADAL" clId="{6CE25228-6B96-814B-8205-14A2DDB642EB}" dt="2021-04-13T15:11:10.353" v="814"/>
          <ac:cxnSpMkLst>
            <pc:docMk/>
            <pc:sldMk cId="635689830" sldId="273"/>
            <ac:cxnSpMk id="16" creationId="{76D92790-7173-3640-B125-F1217C9D0C6D}"/>
          </ac:cxnSpMkLst>
        </pc:cxnChg>
        <pc:cxnChg chg="add mod">
          <ac:chgData name="Iglesias Gonzalez, Eugenio" userId="51ad4898-0263-411d-be0e-c5e3cd2d307a" providerId="ADAL" clId="{6CE25228-6B96-814B-8205-14A2DDB642EB}" dt="2021-04-13T16:20:59.255" v="2547" actId="1076"/>
          <ac:cxnSpMkLst>
            <pc:docMk/>
            <pc:sldMk cId="635689830" sldId="273"/>
            <ac:cxnSpMk id="31" creationId="{36632A07-7445-894D-AFF2-FED80736F119}"/>
          </ac:cxnSpMkLst>
        </pc:cxnChg>
      </pc:sldChg>
      <pc:sldChg chg="addSp delSp modSp add del mod">
        <pc:chgData name="Iglesias Gonzalez, Eugenio" userId="51ad4898-0263-411d-be0e-c5e3cd2d307a" providerId="ADAL" clId="{6CE25228-6B96-814B-8205-14A2DDB642EB}" dt="2021-04-13T15:22:16.523" v="1455" actId="2696"/>
        <pc:sldMkLst>
          <pc:docMk/>
          <pc:sldMk cId="2415143166" sldId="274"/>
        </pc:sldMkLst>
        <pc:grpChg chg="add mod">
          <ac:chgData name="Iglesias Gonzalez, Eugenio" userId="51ad4898-0263-411d-be0e-c5e3cd2d307a" providerId="ADAL" clId="{6CE25228-6B96-814B-8205-14A2DDB642EB}" dt="2021-04-13T15:11:12.240" v="815"/>
          <ac:grpSpMkLst>
            <pc:docMk/>
            <pc:sldMk cId="2415143166" sldId="274"/>
            <ac:grpSpMk id="14" creationId="{17401939-2E20-DF49-A254-E0E5F6C201B0}"/>
          </ac:grpSpMkLst>
        </pc:grpChg>
        <pc:picChg chg="del mod">
          <ac:chgData name="Iglesias Gonzalez, Eugenio" userId="51ad4898-0263-411d-be0e-c5e3cd2d307a" providerId="ADAL" clId="{6CE25228-6B96-814B-8205-14A2DDB642EB}" dt="2021-04-13T15:22:09.923" v="1454" actId="21"/>
          <ac:picMkLst>
            <pc:docMk/>
            <pc:sldMk cId="2415143166" sldId="274"/>
            <ac:picMk id="7" creationId="{EA55ED15-1C9E-C34A-95F7-D11591AB016C}"/>
          </ac:picMkLst>
        </pc:picChg>
        <pc:cxnChg chg="mod">
          <ac:chgData name="Iglesias Gonzalez, Eugenio" userId="51ad4898-0263-411d-be0e-c5e3cd2d307a" providerId="ADAL" clId="{6CE25228-6B96-814B-8205-14A2DDB642EB}" dt="2021-04-13T15:11:12.240" v="815"/>
          <ac:cxnSpMkLst>
            <pc:docMk/>
            <pc:sldMk cId="2415143166" sldId="274"/>
            <ac:cxnSpMk id="15" creationId="{BFEC41A1-76E5-D741-A9DD-26830DEBAC99}"/>
          </ac:cxnSpMkLst>
        </pc:cxnChg>
        <pc:cxnChg chg="mod">
          <ac:chgData name="Iglesias Gonzalez, Eugenio" userId="51ad4898-0263-411d-be0e-c5e3cd2d307a" providerId="ADAL" clId="{6CE25228-6B96-814B-8205-14A2DDB642EB}" dt="2021-04-13T15:11:12.240" v="815"/>
          <ac:cxnSpMkLst>
            <pc:docMk/>
            <pc:sldMk cId="2415143166" sldId="274"/>
            <ac:cxnSpMk id="16" creationId="{7F4EBC7E-E383-FB4C-A4A1-7486AF840FF4}"/>
          </ac:cxnSpMkLst>
        </pc:cxnChg>
      </pc:sldChg>
      <pc:sldChg chg="addSp modSp add del">
        <pc:chgData name="Iglesias Gonzalez, Eugenio" userId="51ad4898-0263-411d-be0e-c5e3cd2d307a" providerId="ADAL" clId="{6CE25228-6B96-814B-8205-14A2DDB642EB}" dt="2021-04-13T15:33:18.263" v="1830" actId="2696"/>
        <pc:sldMkLst>
          <pc:docMk/>
          <pc:sldMk cId="2746150711" sldId="275"/>
        </pc:sldMkLst>
        <pc:grpChg chg="add mod">
          <ac:chgData name="Iglesias Gonzalez, Eugenio" userId="51ad4898-0263-411d-be0e-c5e3cd2d307a" providerId="ADAL" clId="{6CE25228-6B96-814B-8205-14A2DDB642EB}" dt="2021-04-13T15:11:13.397" v="816"/>
          <ac:grpSpMkLst>
            <pc:docMk/>
            <pc:sldMk cId="2746150711" sldId="275"/>
            <ac:grpSpMk id="14" creationId="{F9E1A650-B125-1744-8196-4CDC78EF176C}"/>
          </ac:grpSpMkLst>
        </pc:grpChg>
        <pc:cxnChg chg="mod">
          <ac:chgData name="Iglesias Gonzalez, Eugenio" userId="51ad4898-0263-411d-be0e-c5e3cd2d307a" providerId="ADAL" clId="{6CE25228-6B96-814B-8205-14A2DDB642EB}" dt="2021-04-13T15:11:13.397" v="816"/>
          <ac:cxnSpMkLst>
            <pc:docMk/>
            <pc:sldMk cId="2746150711" sldId="275"/>
            <ac:cxnSpMk id="15" creationId="{3D6CBB29-8626-5147-838D-59062E9A55AB}"/>
          </ac:cxnSpMkLst>
        </pc:cxnChg>
        <pc:cxnChg chg="mod">
          <ac:chgData name="Iglesias Gonzalez, Eugenio" userId="51ad4898-0263-411d-be0e-c5e3cd2d307a" providerId="ADAL" clId="{6CE25228-6B96-814B-8205-14A2DDB642EB}" dt="2021-04-13T15:11:13.397" v="816"/>
          <ac:cxnSpMkLst>
            <pc:docMk/>
            <pc:sldMk cId="2746150711" sldId="275"/>
            <ac:cxnSpMk id="16" creationId="{61E8F106-9CE3-214C-80E9-4559A4F059AD}"/>
          </ac:cxnSpMkLst>
        </pc:cxnChg>
      </pc:sldChg>
      <pc:sldChg chg="addSp delSp modSp add del mod ord modNotesTx">
        <pc:chgData name="Iglesias Gonzalez, Eugenio" userId="51ad4898-0263-411d-be0e-c5e3cd2d307a" providerId="ADAL" clId="{6CE25228-6B96-814B-8205-14A2DDB642EB}" dt="2021-04-13T15:42:33.822" v="2006" actId="2696"/>
        <pc:sldMkLst>
          <pc:docMk/>
          <pc:sldMk cId="240727631" sldId="276"/>
        </pc:sldMkLst>
        <pc:picChg chg="del">
          <ac:chgData name="Iglesias Gonzalez, Eugenio" userId="51ad4898-0263-411d-be0e-c5e3cd2d307a" providerId="ADAL" clId="{6CE25228-6B96-814B-8205-14A2DDB642EB}" dt="2021-04-13T15:25:36.589" v="1727" actId="478"/>
          <ac:picMkLst>
            <pc:docMk/>
            <pc:sldMk cId="240727631" sldId="276"/>
            <ac:picMk id="9" creationId="{6A748AD5-98E6-834D-A73A-73BFACE5A23D}"/>
          </ac:picMkLst>
        </pc:picChg>
        <pc:picChg chg="add del mod">
          <ac:chgData name="Iglesias Gonzalez, Eugenio" userId="51ad4898-0263-411d-be0e-c5e3cd2d307a" providerId="ADAL" clId="{6CE25228-6B96-814B-8205-14A2DDB642EB}" dt="2021-04-13T15:23:07.681" v="1583"/>
          <ac:picMkLst>
            <pc:docMk/>
            <pc:sldMk cId="240727631" sldId="276"/>
            <ac:picMk id="14" creationId="{75A707B7-E2BA-AD40-A7C6-03ACC92B71A0}"/>
          </ac:picMkLst>
        </pc:picChg>
        <pc:picChg chg="add del mod">
          <ac:chgData name="Iglesias Gonzalez, Eugenio" userId="51ad4898-0263-411d-be0e-c5e3cd2d307a" providerId="ADAL" clId="{6CE25228-6B96-814B-8205-14A2DDB642EB}" dt="2021-04-13T15:34:24.806" v="1834" actId="478"/>
          <ac:picMkLst>
            <pc:docMk/>
            <pc:sldMk cId="240727631" sldId="276"/>
            <ac:picMk id="18" creationId="{2AA2CBFA-B3AE-DF4D-9AA4-705C6721FA0E}"/>
          </ac:picMkLst>
        </pc:picChg>
        <pc:picChg chg="add mod">
          <ac:chgData name="Iglesias Gonzalez, Eugenio" userId="51ad4898-0263-411d-be0e-c5e3cd2d307a" providerId="ADAL" clId="{6CE25228-6B96-814B-8205-14A2DDB642EB}" dt="2021-04-13T15:34:25.243" v="1835"/>
          <ac:picMkLst>
            <pc:docMk/>
            <pc:sldMk cId="240727631" sldId="276"/>
            <ac:picMk id="19" creationId="{12A71168-312A-4B4D-9191-57E8A61F28E4}"/>
          </ac:picMkLst>
        </pc:picChg>
        <pc:picChg chg="add mod">
          <ac:chgData name="Iglesias Gonzalez, Eugenio" userId="51ad4898-0263-411d-be0e-c5e3cd2d307a" providerId="ADAL" clId="{6CE25228-6B96-814B-8205-14A2DDB642EB}" dt="2021-04-13T15:36:28.914" v="1848"/>
          <ac:picMkLst>
            <pc:docMk/>
            <pc:sldMk cId="240727631" sldId="276"/>
            <ac:picMk id="20" creationId="{380C9703-25EA-2948-931D-59B321FEB0CF}"/>
          </ac:picMkLst>
        </pc:picChg>
      </pc:sldChg>
      <pc:sldChg chg="addSp delSp modSp add mod modNotesTx">
        <pc:chgData name="Iglesias Gonzalez, Eugenio" userId="51ad4898-0263-411d-be0e-c5e3cd2d307a" providerId="ADAL" clId="{6CE25228-6B96-814B-8205-14A2DDB642EB}" dt="2021-04-13T16:36:50.132" v="3083" actId="207"/>
        <pc:sldMkLst>
          <pc:docMk/>
          <pc:sldMk cId="490189262" sldId="277"/>
        </pc:sldMkLst>
        <pc:spChg chg="mod">
          <ac:chgData name="Iglesias Gonzalez, Eugenio" userId="51ad4898-0263-411d-be0e-c5e3cd2d307a" providerId="ADAL" clId="{6CE25228-6B96-814B-8205-14A2DDB642EB}" dt="2021-04-13T15:48:45.868" v="2224"/>
          <ac:spMkLst>
            <pc:docMk/>
            <pc:sldMk cId="490189262" sldId="277"/>
            <ac:spMk id="21" creationId="{04712C20-9AAF-7E42-B4FE-6B25E8EC4083}"/>
          </ac:spMkLst>
        </pc:spChg>
        <pc:spChg chg="mod">
          <ac:chgData name="Iglesias Gonzalez, Eugenio" userId="51ad4898-0263-411d-be0e-c5e3cd2d307a" providerId="ADAL" clId="{6CE25228-6B96-814B-8205-14A2DDB642EB}" dt="2021-04-13T15:48:45.868" v="2224"/>
          <ac:spMkLst>
            <pc:docMk/>
            <pc:sldMk cId="490189262" sldId="277"/>
            <ac:spMk id="22" creationId="{21CBF01F-748B-EF44-B73B-4A0F9E866A82}"/>
          </ac:spMkLst>
        </pc:spChg>
        <pc:spChg chg="add mod">
          <ac:chgData name="Iglesias Gonzalez, Eugenio" userId="51ad4898-0263-411d-be0e-c5e3cd2d307a" providerId="ADAL" clId="{6CE25228-6B96-814B-8205-14A2DDB642EB}" dt="2021-04-13T15:49:29.856" v="2235"/>
          <ac:spMkLst>
            <pc:docMk/>
            <pc:sldMk cId="490189262" sldId="277"/>
            <ac:spMk id="23" creationId="{A482835B-FA66-9141-AD3B-9479500E66AC}"/>
          </ac:spMkLst>
        </pc:spChg>
        <pc:spChg chg="mod">
          <ac:chgData name="Iglesias Gonzalez, Eugenio" userId="51ad4898-0263-411d-be0e-c5e3cd2d307a" providerId="ADAL" clId="{6CE25228-6B96-814B-8205-14A2DDB642EB}" dt="2021-04-13T16:12:09.531" v="2297"/>
          <ac:spMkLst>
            <pc:docMk/>
            <pc:sldMk cId="490189262" sldId="277"/>
            <ac:spMk id="26" creationId="{9531DCCE-9ADC-3145-8982-0E6B14993302}"/>
          </ac:spMkLst>
        </pc:spChg>
        <pc:spChg chg="mod">
          <ac:chgData name="Iglesias Gonzalez, Eugenio" userId="51ad4898-0263-411d-be0e-c5e3cd2d307a" providerId="ADAL" clId="{6CE25228-6B96-814B-8205-14A2DDB642EB}" dt="2021-04-13T16:18:07.841" v="2382"/>
          <ac:spMkLst>
            <pc:docMk/>
            <pc:sldMk cId="490189262" sldId="277"/>
            <ac:spMk id="29" creationId="{7ABED346-3CB9-E544-AC95-29BBC2483082}"/>
          </ac:spMkLst>
        </pc:spChg>
        <pc:spChg chg="mod">
          <ac:chgData name="Iglesias Gonzalez, Eugenio" userId="51ad4898-0263-411d-be0e-c5e3cd2d307a" providerId="ADAL" clId="{6CE25228-6B96-814B-8205-14A2DDB642EB}" dt="2021-04-13T16:18:07.841" v="2382"/>
          <ac:spMkLst>
            <pc:docMk/>
            <pc:sldMk cId="490189262" sldId="277"/>
            <ac:spMk id="30" creationId="{0444473C-4B74-0343-BAB9-F785CA672906}"/>
          </ac:spMkLst>
        </pc:spChg>
        <pc:spChg chg="mod">
          <ac:chgData name="Iglesias Gonzalez, Eugenio" userId="51ad4898-0263-411d-be0e-c5e3cd2d307a" providerId="ADAL" clId="{6CE25228-6B96-814B-8205-14A2DDB642EB}" dt="2021-04-13T16:18:40.048" v="2399" actId="20577"/>
          <ac:spMkLst>
            <pc:docMk/>
            <pc:sldMk cId="490189262" sldId="277"/>
            <ac:spMk id="31" creationId="{8D25F6EE-5012-8346-92BC-8394E65ED5FE}"/>
          </ac:spMkLst>
        </pc:spChg>
        <pc:spChg chg="mod">
          <ac:chgData name="Iglesias Gonzalez, Eugenio" userId="51ad4898-0263-411d-be0e-c5e3cd2d307a" providerId="ADAL" clId="{6CE25228-6B96-814B-8205-14A2DDB642EB}" dt="2021-04-13T16:35:07.824" v="3036" actId="20577"/>
          <ac:spMkLst>
            <pc:docMk/>
            <pc:sldMk cId="490189262" sldId="277"/>
            <ac:spMk id="33" creationId="{120FCB5C-771D-7F47-8059-44A6A0AA2295}"/>
          </ac:spMkLst>
        </pc:spChg>
        <pc:spChg chg="mod">
          <ac:chgData name="Iglesias Gonzalez, Eugenio" userId="51ad4898-0263-411d-be0e-c5e3cd2d307a" providerId="ADAL" clId="{6CE25228-6B96-814B-8205-14A2DDB642EB}" dt="2021-04-13T16:33:31.057" v="2954"/>
          <ac:spMkLst>
            <pc:docMk/>
            <pc:sldMk cId="490189262" sldId="277"/>
            <ac:spMk id="34" creationId="{936F0DFD-5BCB-8340-8219-163D343A728D}"/>
          </ac:spMkLst>
        </pc:spChg>
        <pc:spChg chg="mod">
          <ac:chgData name="Iglesias Gonzalez, Eugenio" userId="51ad4898-0263-411d-be0e-c5e3cd2d307a" providerId="ADAL" clId="{6CE25228-6B96-814B-8205-14A2DDB642EB}" dt="2021-04-13T16:36:50.132" v="3083" actId="207"/>
          <ac:spMkLst>
            <pc:docMk/>
            <pc:sldMk cId="490189262" sldId="277"/>
            <ac:spMk id="35" creationId="{12A26CAB-75D0-3447-A259-8CEE8550BAE8}"/>
          </ac:spMkLst>
        </pc:spChg>
        <pc:grpChg chg="add mod">
          <ac:chgData name="Iglesias Gonzalez, Eugenio" userId="51ad4898-0263-411d-be0e-c5e3cd2d307a" providerId="ADAL" clId="{6CE25228-6B96-814B-8205-14A2DDB642EB}" dt="2021-04-13T15:48:45.868" v="2224"/>
          <ac:grpSpMkLst>
            <pc:docMk/>
            <pc:sldMk cId="490189262" sldId="277"/>
            <ac:grpSpMk id="20" creationId="{369435FB-957B-8346-BA4C-D8422BEF17F6}"/>
          </ac:grpSpMkLst>
        </pc:grpChg>
        <pc:grpChg chg="add mod">
          <ac:chgData name="Iglesias Gonzalez, Eugenio" userId="51ad4898-0263-411d-be0e-c5e3cd2d307a" providerId="ADAL" clId="{6CE25228-6B96-814B-8205-14A2DDB642EB}" dt="2021-04-13T16:12:09.531" v="2297"/>
          <ac:grpSpMkLst>
            <pc:docMk/>
            <pc:sldMk cId="490189262" sldId="277"/>
            <ac:grpSpMk id="24" creationId="{72B11E10-1B85-9F4E-85FB-2ADD92BF67A7}"/>
          </ac:grpSpMkLst>
        </pc:grpChg>
        <pc:grpChg chg="add mod">
          <ac:chgData name="Iglesias Gonzalez, Eugenio" userId="51ad4898-0263-411d-be0e-c5e3cd2d307a" providerId="ADAL" clId="{6CE25228-6B96-814B-8205-14A2DDB642EB}" dt="2021-04-13T16:18:07.841" v="2382"/>
          <ac:grpSpMkLst>
            <pc:docMk/>
            <pc:sldMk cId="490189262" sldId="277"/>
            <ac:grpSpMk id="27" creationId="{C3ED15B9-FA0E-194C-B708-B026D0834EFC}"/>
          </ac:grpSpMkLst>
        </pc:grpChg>
        <pc:grpChg chg="add mod">
          <ac:chgData name="Iglesias Gonzalez, Eugenio" userId="51ad4898-0263-411d-be0e-c5e3cd2d307a" providerId="ADAL" clId="{6CE25228-6B96-814B-8205-14A2DDB642EB}" dt="2021-04-13T16:33:31.057" v="2954"/>
          <ac:grpSpMkLst>
            <pc:docMk/>
            <pc:sldMk cId="490189262" sldId="277"/>
            <ac:grpSpMk id="32" creationId="{36674547-A6BE-F645-8294-F67FA338F804}"/>
          </ac:grpSpMkLst>
        </pc:grpChg>
        <pc:picChg chg="del mod">
          <ac:chgData name="Iglesias Gonzalez, Eugenio" userId="51ad4898-0263-411d-be0e-c5e3cd2d307a" providerId="ADAL" clId="{6CE25228-6B96-814B-8205-14A2DDB642EB}" dt="2021-04-13T15:34:20.897" v="1832" actId="478"/>
          <ac:picMkLst>
            <pc:docMk/>
            <pc:sldMk cId="490189262" sldId="277"/>
            <ac:picMk id="9" creationId="{6A748AD5-98E6-834D-A73A-73BFACE5A23D}"/>
          </ac:picMkLst>
        </pc:picChg>
        <pc:picChg chg="add mod">
          <ac:chgData name="Iglesias Gonzalez, Eugenio" userId="51ad4898-0263-411d-be0e-c5e3cd2d307a" providerId="ADAL" clId="{6CE25228-6B96-814B-8205-14A2DDB642EB}" dt="2021-04-13T15:26:16.821" v="1754" actId="29295"/>
          <ac:picMkLst>
            <pc:docMk/>
            <pc:sldMk cId="490189262" sldId="277"/>
            <ac:picMk id="14" creationId="{3CD24151-F3A1-9443-B9B1-36088BDA1BD8}"/>
          </ac:picMkLst>
        </pc:picChg>
        <pc:picChg chg="add mod">
          <ac:chgData name="Iglesias Gonzalez, Eugenio" userId="51ad4898-0263-411d-be0e-c5e3cd2d307a" providerId="ADAL" clId="{6CE25228-6B96-814B-8205-14A2DDB642EB}" dt="2021-04-13T15:34:21.657" v="1833"/>
          <ac:picMkLst>
            <pc:docMk/>
            <pc:sldMk cId="490189262" sldId="277"/>
            <ac:picMk id="18" creationId="{A4BE473F-C88C-894B-B5A5-3387C9F17D8E}"/>
          </ac:picMkLst>
        </pc:picChg>
        <pc:picChg chg="add mod">
          <ac:chgData name="Iglesias Gonzalez, Eugenio" userId="51ad4898-0263-411d-be0e-c5e3cd2d307a" providerId="ADAL" clId="{6CE25228-6B96-814B-8205-14A2DDB642EB}" dt="2021-04-13T15:36:26.570" v="1847"/>
          <ac:picMkLst>
            <pc:docMk/>
            <pc:sldMk cId="490189262" sldId="277"/>
            <ac:picMk id="19" creationId="{CAFDD396-D97C-BB41-9AA6-334AAACC882E}"/>
          </ac:picMkLst>
        </pc:picChg>
        <pc:picChg chg="mod">
          <ac:chgData name="Iglesias Gonzalez, Eugenio" userId="51ad4898-0263-411d-be0e-c5e3cd2d307a" providerId="ADAL" clId="{6CE25228-6B96-814B-8205-14A2DDB642EB}" dt="2021-04-13T16:12:09.531" v="2297"/>
          <ac:picMkLst>
            <pc:docMk/>
            <pc:sldMk cId="490189262" sldId="277"/>
            <ac:picMk id="25" creationId="{9D44D0A8-1E3C-8C4F-AD2A-DA2A4C039218}"/>
          </ac:picMkLst>
        </pc:picChg>
        <pc:picChg chg="mod">
          <ac:chgData name="Iglesias Gonzalez, Eugenio" userId="51ad4898-0263-411d-be0e-c5e3cd2d307a" providerId="ADAL" clId="{6CE25228-6B96-814B-8205-14A2DDB642EB}" dt="2021-04-13T16:18:07.841" v="2382"/>
          <ac:picMkLst>
            <pc:docMk/>
            <pc:sldMk cId="490189262" sldId="277"/>
            <ac:picMk id="28" creationId="{7954F41C-FB0C-AC42-8CDD-1368DDEEE265}"/>
          </ac:picMkLst>
        </pc:picChg>
      </pc:sldChg>
      <pc:sldChg chg="addSp delSp modSp add mod ord modNotesTx">
        <pc:chgData name="Iglesias Gonzalez, Eugenio" userId="51ad4898-0263-411d-be0e-c5e3cd2d307a" providerId="ADAL" clId="{6CE25228-6B96-814B-8205-14A2DDB642EB}" dt="2021-04-13T16:39:40.353" v="3409" actId="20577"/>
        <pc:sldMkLst>
          <pc:docMk/>
          <pc:sldMk cId="986137176" sldId="278"/>
        </pc:sldMkLst>
        <pc:spChg chg="add mod">
          <ac:chgData name="Iglesias Gonzalez, Eugenio" userId="51ad4898-0263-411d-be0e-c5e3cd2d307a" providerId="ADAL" clId="{6CE25228-6B96-814B-8205-14A2DDB642EB}" dt="2021-04-13T15:44:53.642" v="2197" actId="207"/>
          <ac:spMkLst>
            <pc:docMk/>
            <pc:sldMk cId="986137176" sldId="278"/>
            <ac:spMk id="5" creationId="{A943B103-CC22-6748-A2B1-390A837777E7}"/>
          </ac:spMkLst>
        </pc:spChg>
        <pc:spChg chg="add mod">
          <ac:chgData name="Iglesias Gonzalez, Eugenio" userId="51ad4898-0263-411d-be0e-c5e3cd2d307a" providerId="ADAL" clId="{6CE25228-6B96-814B-8205-14A2DDB642EB}" dt="2021-04-13T15:45:47.588" v="2222" actId="1035"/>
          <ac:spMkLst>
            <pc:docMk/>
            <pc:sldMk cId="986137176" sldId="278"/>
            <ac:spMk id="6" creationId="{E09D12CC-8A20-6745-9AD5-B11658818521}"/>
          </ac:spMkLst>
        </pc:spChg>
        <pc:spChg chg="add mod">
          <ac:chgData name="Iglesias Gonzalez, Eugenio" userId="51ad4898-0263-411d-be0e-c5e3cd2d307a" providerId="ADAL" clId="{6CE25228-6B96-814B-8205-14A2DDB642EB}" dt="2021-04-13T15:49:26.348" v="2234" actId="1076"/>
          <ac:spMkLst>
            <pc:docMk/>
            <pc:sldMk cId="986137176" sldId="278"/>
            <ac:spMk id="9" creationId="{D4600DF6-3D21-354D-8D45-A88FBFAE82C6}"/>
          </ac:spMkLst>
        </pc:spChg>
        <pc:spChg chg="add mod">
          <ac:chgData name="Iglesias Gonzalez, Eugenio" userId="51ad4898-0263-411d-be0e-c5e3cd2d307a" providerId="ADAL" clId="{6CE25228-6B96-814B-8205-14A2DDB642EB}" dt="2021-04-13T16:11:33.162" v="2275" actId="20577"/>
          <ac:spMkLst>
            <pc:docMk/>
            <pc:sldMk cId="986137176" sldId="278"/>
            <ac:spMk id="24" creationId="{E0D52CAE-ED18-B240-A27F-262C328501FE}"/>
          </ac:spMkLst>
        </pc:spChg>
        <pc:spChg chg="mod">
          <ac:chgData name="Iglesias Gonzalez, Eugenio" userId="51ad4898-0263-411d-be0e-c5e3cd2d307a" providerId="ADAL" clId="{6CE25228-6B96-814B-8205-14A2DDB642EB}" dt="2021-04-13T16:18:06.564" v="2381"/>
          <ac:spMkLst>
            <pc:docMk/>
            <pc:sldMk cId="986137176" sldId="278"/>
            <ac:spMk id="30" creationId="{AB847268-33B3-EC42-B7AA-2D85630F662B}"/>
          </ac:spMkLst>
        </pc:spChg>
        <pc:spChg chg="mod">
          <ac:chgData name="Iglesias Gonzalez, Eugenio" userId="51ad4898-0263-411d-be0e-c5e3cd2d307a" providerId="ADAL" clId="{6CE25228-6B96-814B-8205-14A2DDB642EB}" dt="2021-04-13T16:18:06.564" v="2381"/>
          <ac:spMkLst>
            <pc:docMk/>
            <pc:sldMk cId="986137176" sldId="278"/>
            <ac:spMk id="31" creationId="{F347042B-162A-CE43-9CA0-1461FBED552D}"/>
          </ac:spMkLst>
        </pc:spChg>
        <pc:spChg chg="mod">
          <ac:chgData name="Iglesias Gonzalez, Eugenio" userId="51ad4898-0263-411d-be0e-c5e3cd2d307a" providerId="ADAL" clId="{6CE25228-6B96-814B-8205-14A2DDB642EB}" dt="2021-04-13T16:18:33.927" v="2396" actId="20577"/>
          <ac:spMkLst>
            <pc:docMk/>
            <pc:sldMk cId="986137176" sldId="278"/>
            <ac:spMk id="32" creationId="{DE5D0E1D-EBEA-4C44-A537-B27D40A198DD}"/>
          </ac:spMkLst>
        </pc:spChg>
        <pc:spChg chg="mod">
          <ac:chgData name="Iglesias Gonzalez, Eugenio" userId="51ad4898-0263-411d-be0e-c5e3cd2d307a" providerId="ADAL" clId="{6CE25228-6B96-814B-8205-14A2DDB642EB}" dt="2021-04-13T16:34:58.420" v="3022" actId="6549"/>
          <ac:spMkLst>
            <pc:docMk/>
            <pc:sldMk cId="986137176" sldId="278"/>
            <ac:spMk id="34" creationId="{E21A4C95-0116-3B4A-A9FF-06274E113C62}"/>
          </ac:spMkLst>
        </pc:spChg>
        <pc:spChg chg="mod">
          <ac:chgData name="Iglesias Gonzalez, Eugenio" userId="51ad4898-0263-411d-be0e-c5e3cd2d307a" providerId="ADAL" clId="{6CE25228-6B96-814B-8205-14A2DDB642EB}" dt="2021-04-13T16:33:32.189" v="2955"/>
          <ac:spMkLst>
            <pc:docMk/>
            <pc:sldMk cId="986137176" sldId="278"/>
            <ac:spMk id="35" creationId="{2F00E5DA-583F-854B-9859-BDE1B6A7C6E3}"/>
          </ac:spMkLst>
        </pc:spChg>
        <pc:spChg chg="mod">
          <ac:chgData name="Iglesias Gonzalez, Eugenio" userId="51ad4898-0263-411d-be0e-c5e3cd2d307a" providerId="ADAL" clId="{6CE25228-6B96-814B-8205-14A2DDB642EB}" dt="2021-04-13T16:36:58.225" v="3084" actId="207"/>
          <ac:spMkLst>
            <pc:docMk/>
            <pc:sldMk cId="986137176" sldId="278"/>
            <ac:spMk id="36" creationId="{F212FC51-9FF9-AB41-BEED-4B2B1B1294AD}"/>
          </ac:spMkLst>
        </pc:spChg>
        <pc:grpChg chg="add">
          <ac:chgData name="Iglesias Gonzalez, Eugenio" userId="51ad4898-0263-411d-be0e-c5e3cd2d307a" providerId="ADAL" clId="{6CE25228-6B96-814B-8205-14A2DDB642EB}" dt="2021-04-13T15:45:55.059" v="2223" actId="164"/>
          <ac:grpSpMkLst>
            <pc:docMk/>
            <pc:sldMk cId="986137176" sldId="278"/>
            <ac:grpSpMk id="8" creationId="{487EB830-B0B6-2C42-A348-E46BD9E6AB13}"/>
          </ac:grpSpMkLst>
        </pc:grpChg>
        <pc:grpChg chg="add">
          <ac:chgData name="Iglesias Gonzalez, Eugenio" userId="51ad4898-0263-411d-be0e-c5e3cd2d307a" providerId="ADAL" clId="{6CE25228-6B96-814B-8205-14A2DDB642EB}" dt="2021-04-13T16:11:45.339" v="2291" actId="164"/>
          <ac:grpSpMkLst>
            <pc:docMk/>
            <pc:sldMk cId="986137176" sldId="278"/>
            <ac:grpSpMk id="25" creationId="{1BC2FC14-A23B-4A42-B827-3C1CA9E4A73B}"/>
          </ac:grpSpMkLst>
        </pc:grpChg>
        <pc:grpChg chg="add mod">
          <ac:chgData name="Iglesias Gonzalez, Eugenio" userId="51ad4898-0263-411d-be0e-c5e3cd2d307a" providerId="ADAL" clId="{6CE25228-6B96-814B-8205-14A2DDB642EB}" dt="2021-04-13T16:18:06.564" v="2381"/>
          <ac:grpSpMkLst>
            <pc:docMk/>
            <pc:sldMk cId="986137176" sldId="278"/>
            <ac:grpSpMk id="28" creationId="{45A877C4-9DBC-9F4D-8922-52D5354CD25A}"/>
          </ac:grpSpMkLst>
        </pc:grpChg>
        <pc:grpChg chg="add mod">
          <ac:chgData name="Iglesias Gonzalez, Eugenio" userId="51ad4898-0263-411d-be0e-c5e3cd2d307a" providerId="ADAL" clId="{6CE25228-6B96-814B-8205-14A2DDB642EB}" dt="2021-04-13T16:33:32.189" v="2955"/>
          <ac:grpSpMkLst>
            <pc:docMk/>
            <pc:sldMk cId="986137176" sldId="278"/>
            <ac:grpSpMk id="33" creationId="{DA9322C4-444A-3646-94E8-B0D970C01C8D}"/>
          </ac:grpSpMkLst>
        </pc:grpChg>
        <pc:picChg chg="add mod">
          <ac:chgData name="Iglesias Gonzalez, Eugenio" userId="51ad4898-0263-411d-be0e-c5e3cd2d307a" providerId="ADAL" clId="{6CE25228-6B96-814B-8205-14A2DDB642EB}" dt="2021-04-13T15:36:20.752" v="1846" actId="14100"/>
          <ac:picMkLst>
            <pc:docMk/>
            <pc:sldMk cId="986137176" sldId="278"/>
            <ac:picMk id="4" creationId="{96DE4FE6-E144-D940-8941-E4E705D2C845}"/>
          </ac:picMkLst>
        </pc:picChg>
        <pc:picChg chg="mod">
          <ac:chgData name="Iglesias Gonzalez, Eugenio" userId="51ad4898-0263-411d-be0e-c5e3cd2d307a" providerId="ADAL" clId="{6CE25228-6B96-814B-8205-14A2DDB642EB}" dt="2021-04-13T15:34:15.783" v="1831" actId="14100"/>
          <ac:picMkLst>
            <pc:docMk/>
            <pc:sldMk cId="986137176" sldId="278"/>
            <ac:picMk id="17" creationId="{1A316AB8-5E56-6041-8AEC-E25E387E7C21}"/>
          </ac:picMkLst>
        </pc:picChg>
        <pc:picChg chg="add mod">
          <ac:chgData name="Iglesias Gonzalez, Eugenio" userId="51ad4898-0263-411d-be0e-c5e3cd2d307a" providerId="ADAL" clId="{6CE25228-6B96-814B-8205-14A2DDB642EB}" dt="2021-04-13T15:37:13.714" v="1910" actId="29295"/>
          <ac:picMkLst>
            <pc:docMk/>
            <pc:sldMk cId="986137176" sldId="278"/>
            <ac:picMk id="18" creationId="{A819C2EC-AB24-1A4E-94D1-CB5315E2213D}"/>
          </ac:picMkLst>
        </pc:picChg>
        <pc:picChg chg="add mod">
          <ac:chgData name="Iglesias Gonzalez, Eugenio" userId="51ad4898-0263-411d-be0e-c5e3cd2d307a" providerId="ADAL" clId="{6CE25228-6B96-814B-8205-14A2DDB642EB}" dt="2021-04-13T16:11:38.939" v="2290" actId="1038"/>
          <ac:picMkLst>
            <pc:docMk/>
            <pc:sldMk cId="986137176" sldId="278"/>
            <ac:picMk id="22" creationId="{6A5E500A-4391-AC42-B1EF-3ED0163925A7}"/>
          </ac:picMkLst>
        </pc:picChg>
        <pc:picChg chg="add del mod">
          <ac:chgData name="Iglesias Gonzalez, Eugenio" userId="51ad4898-0263-411d-be0e-c5e3cd2d307a" providerId="ADAL" clId="{6CE25228-6B96-814B-8205-14A2DDB642EB}" dt="2021-04-13T16:11:23.864" v="2255"/>
          <ac:picMkLst>
            <pc:docMk/>
            <pc:sldMk cId="986137176" sldId="278"/>
            <ac:picMk id="23" creationId="{2765D4D2-F13F-E345-ADCC-B44C1B8A544A}"/>
          </ac:picMkLst>
        </pc:picChg>
        <pc:picChg chg="mod">
          <ac:chgData name="Iglesias Gonzalez, Eugenio" userId="51ad4898-0263-411d-be0e-c5e3cd2d307a" providerId="ADAL" clId="{6CE25228-6B96-814B-8205-14A2DDB642EB}" dt="2021-04-13T16:18:06.564" v="2381"/>
          <ac:picMkLst>
            <pc:docMk/>
            <pc:sldMk cId="986137176" sldId="278"/>
            <ac:picMk id="29" creationId="{C4929B7B-934F-614A-B4FF-7AD968446FAD}"/>
          </ac:picMkLst>
        </pc:picChg>
        <pc:cxnChg chg="add mod">
          <ac:chgData name="Iglesias Gonzalez, Eugenio" userId="51ad4898-0263-411d-be0e-c5e3cd2d307a" providerId="ADAL" clId="{6CE25228-6B96-814B-8205-14A2DDB642EB}" dt="2021-04-13T15:55:46.577" v="2251" actId="14100"/>
          <ac:cxnSpMkLst>
            <pc:docMk/>
            <pc:sldMk cId="986137176" sldId="278"/>
            <ac:cxnSpMk id="19" creationId="{B3E2BCBF-9FA0-2D42-A773-762C939B1A8E}"/>
          </ac:cxnSpMkLst>
        </pc:cxnChg>
        <pc:cxnChg chg="add mod">
          <ac:chgData name="Iglesias Gonzalez, Eugenio" userId="51ad4898-0263-411d-be0e-c5e3cd2d307a" providerId="ADAL" clId="{6CE25228-6B96-814B-8205-14A2DDB642EB}" dt="2021-04-13T16:12:01.129" v="2296" actId="1076"/>
          <ac:cxnSpMkLst>
            <pc:docMk/>
            <pc:sldMk cId="986137176" sldId="278"/>
            <ac:cxnSpMk id="26" creationId="{00952363-0841-ED40-89BE-E96CB38C9517}"/>
          </ac:cxnSpMkLst>
        </pc:cxnChg>
      </pc:sldChg>
      <pc:sldChg chg="addSp delSp modSp add mod modNotesTx">
        <pc:chgData name="Iglesias Gonzalez, Eugenio" userId="51ad4898-0263-411d-be0e-c5e3cd2d307a" providerId="ADAL" clId="{6CE25228-6B96-814B-8205-14A2DDB642EB}" dt="2021-04-13T16:40:13.931" v="3510" actId="20577"/>
        <pc:sldMkLst>
          <pc:docMk/>
          <pc:sldMk cId="179970696" sldId="279"/>
        </pc:sldMkLst>
        <pc:spChg chg="mod">
          <ac:chgData name="Iglesias Gonzalez, Eugenio" userId="51ad4898-0263-411d-be0e-c5e3cd2d307a" providerId="ADAL" clId="{6CE25228-6B96-814B-8205-14A2DDB642EB}" dt="2021-04-13T16:26:37.884" v="2679" actId="14826"/>
          <ac:spMkLst>
            <pc:docMk/>
            <pc:sldMk cId="179970696" sldId="279"/>
            <ac:spMk id="10" creationId="{B47F7742-7D65-C240-8266-54BA32F4F5EF}"/>
          </ac:spMkLst>
        </pc:spChg>
        <pc:spChg chg="mod">
          <ac:chgData name="Iglesias Gonzalez, Eugenio" userId="51ad4898-0263-411d-be0e-c5e3cd2d307a" providerId="ADAL" clId="{6CE25228-6B96-814B-8205-14A2DDB642EB}" dt="2021-04-13T16:26:37.884" v="2679" actId="14826"/>
          <ac:spMkLst>
            <pc:docMk/>
            <pc:sldMk cId="179970696" sldId="279"/>
            <ac:spMk id="12" creationId="{DB843707-094C-C841-B748-F04DF64C7E52}"/>
          </ac:spMkLst>
        </pc:spChg>
        <pc:spChg chg="mod">
          <ac:chgData name="Iglesias Gonzalez, Eugenio" userId="51ad4898-0263-411d-be0e-c5e3cd2d307a" providerId="ADAL" clId="{6CE25228-6B96-814B-8205-14A2DDB642EB}" dt="2021-04-13T16:26:37.884" v="2679" actId="14826"/>
          <ac:spMkLst>
            <pc:docMk/>
            <pc:sldMk cId="179970696" sldId="279"/>
            <ac:spMk id="13" creationId="{7E2D0F08-0463-6F4C-8B9E-F81DA09C8AC8}"/>
          </ac:spMkLst>
        </pc:spChg>
        <pc:spChg chg="mod">
          <ac:chgData name="Iglesias Gonzalez, Eugenio" userId="51ad4898-0263-411d-be0e-c5e3cd2d307a" providerId="ADAL" clId="{6CE25228-6B96-814B-8205-14A2DDB642EB}" dt="2021-04-13T15:48:50.643" v="2225"/>
          <ac:spMkLst>
            <pc:docMk/>
            <pc:sldMk cId="179970696" sldId="279"/>
            <ac:spMk id="20" creationId="{0D282A9E-DA3C-7340-8582-A21EB22A560E}"/>
          </ac:spMkLst>
        </pc:spChg>
        <pc:spChg chg="mod">
          <ac:chgData name="Iglesias Gonzalez, Eugenio" userId="51ad4898-0263-411d-be0e-c5e3cd2d307a" providerId="ADAL" clId="{6CE25228-6B96-814B-8205-14A2DDB642EB}" dt="2021-04-13T15:48:50.643" v="2225"/>
          <ac:spMkLst>
            <pc:docMk/>
            <pc:sldMk cId="179970696" sldId="279"/>
            <ac:spMk id="21" creationId="{CAE15C22-8C64-0A4E-BB7E-357EC4ED677F}"/>
          </ac:spMkLst>
        </pc:spChg>
        <pc:spChg chg="add mod">
          <ac:chgData name="Iglesias Gonzalez, Eugenio" userId="51ad4898-0263-411d-be0e-c5e3cd2d307a" providerId="ADAL" clId="{6CE25228-6B96-814B-8205-14A2DDB642EB}" dt="2021-04-13T15:49:43.270" v="2236"/>
          <ac:spMkLst>
            <pc:docMk/>
            <pc:sldMk cId="179970696" sldId="279"/>
            <ac:spMk id="22" creationId="{6E31B3FD-2480-5A44-9F06-C9440FD21840}"/>
          </ac:spMkLst>
        </pc:spChg>
        <pc:spChg chg="mod">
          <ac:chgData name="Iglesias Gonzalez, Eugenio" userId="51ad4898-0263-411d-be0e-c5e3cd2d307a" providerId="ADAL" clId="{6CE25228-6B96-814B-8205-14A2DDB642EB}" dt="2021-04-13T16:12:11.647" v="2298"/>
          <ac:spMkLst>
            <pc:docMk/>
            <pc:sldMk cId="179970696" sldId="279"/>
            <ac:spMk id="25" creationId="{4D0862F2-5699-384D-A599-CAF5D54D50E1}"/>
          </ac:spMkLst>
        </pc:spChg>
        <pc:spChg chg="mod">
          <ac:chgData name="Iglesias Gonzalez, Eugenio" userId="51ad4898-0263-411d-be0e-c5e3cd2d307a" providerId="ADAL" clId="{6CE25228-6B96-814B-8205-14A2DDB642EB}" dt="2021-04-13T16:18:10.012" v="2383"/>
          <ac:spMkLst>
            <pc:docMk/>
            <pc:sldMk cId="179970696" sldId="279"/>
            <ac:spMk id="28" creationId="{6B758883-BE82-D34E-A272-494C79D322C6}"/>
          </ac:spMkLst>
        </pc:spChg>
        <pc:spChg chg="mod">
          <ac:chgData name="Iglesias Gonzalez, Eugenio" userId="51ad4898-0263-411d-be0e-c5e3cd2d307a" providerId="ADAL" clId="{6CE25228-6B96-814B-8205-14A2DDB642EB}" dt="2021-04-13T16:18:10.012" v="2383"/>
          <ac:spMkLst>
            <pc:docMk/>
            <pc:sldMk cId="179970696" sldId="279"/>
            <ac:spMk id="29" creationId="{9B78F18F-A54C-8E49-A245-26846157590F}"/>
          </ac:spMkLst>
        </pc:spChg>
        <pc:spChg chg="mod">
          <ac:chgData name="Iglesias Gonzalez, Eugenio" userId="51ad4898-0263-411d-be0e-c5e3cd2d307a" providerId="ADAL" clId="{6CE25228-6B96-814B-8205-14A2DDB642EB}" dt="2021-04-13T16:18:10.012" v="2383"/>
          <ac:spMkLst>
            <pc:docMk/>
            <pc:sldMk cId="179970696" sldId="279"/>
            <ac:spMk id="30" creationId="{C5D2A8D4-C53B-D842-9459-D119075A7EE9}"/>
          </ac:spMkLst>
        </pc:spChg>
        <pc:spChg chg="mod">
          <ac:chgData name="Iglesias Gonzalez, Eugenio" userId="51ad4898-0263-411d-be0e-c5e3cd2d307a" providerId="ADAL" clId="{6CE25228-6B96-814B-8205-14A2DDB642EB}" dt="2021-04-13T16:35:35.263" v="3080" actId="20577"/>
          <ac:spMkLst>
            <pc:docMk/>
            <pc:sldMk cId="179970696" sldId="279"/>
            <ac:spMk id="32" creationId="{89D80A11-8F19-374D-8BD7-A6A131C17D60}"/>
          </ac:spMkLst>
        </pc:spChg>
        <pc:spChg chg="mod">
          <ac:chgData name="Iglesias Gonzalez, Eugenio" userId="51ad4898-0263-411d-be0e-c5e3cd2d307a" providerId="ADAL" clId="{6CE25228-6B96-814B-8205-14A2DDB642EB}" dt="2021-04-13T16:33:25.867" v="2952"/>
          <ac:spMkLst>
            <pc:docMk/>
            <pc:sldMk cId="179970696" sldId="279"/>
            <ac:spMk id="33" creationId="{12A13E21-A609-AF48-8340-D9927DF01C51}"/>
          </ac:spMkLst>
        </pc:spChg>
        <pc:spChg chg="mod">
          <ac:chgData name="Iglesias Gonzalez, Eugenio" userId="51ad4898-0263-411d-be0e-c5e3cd2d307a" providerId="ADAL" clId="{6CE25228-6B96-814B-8205-14A2DDB642EB}" dt="2021-04-13T16:36:23.299" v="3082" actId="207"/>
          <ac:spMkLst>
            <pc:docMk/>
            <pc:sldMk cId="179970696" sldId="279"/>
            <ac:spMk id="34" creationId="{11C9FEE9-6B79-A544-8D35-45D5F13561BD}"/>
          </ac:spMkLst>
        </pc:spChg>
        <pc:grpChg chg="mod">
          <ac:chgData name="Iglesias Gonzalez, Eugenio" userId="51ad4898-0263-411d-be0e-c5e3cd2d307a" providerId="ADAL" clId="{6CE25228-6B96-814B-8205-14A2DDB642EB}" dt="2021-04-13T16:26:37.884" v="2679" actId="14826"/>
          <ac:grpSpMkLst>
            <pc:docMk/>
            <pc:sldMk cId="179970696" sldId="279"/>
            <ac:grpSpMk id="11" creationId="{9C801354-D735-A544-AC55-5296B48C10A6}"/>
          </ac:grpSpMkLst>
        </pc:grpChg>
        <pc:grpChg chg="add mod">
          <ac:chgData name="Iglesias Gonzalez, Eugenio" userId="51ad4898-0263-411d-be0e-c5e3cd2d307a" providerId="ADAL" clId="{6CE25228-6B96-814B-8205-14A2DDB642EB}" dt="2021-04-13T15:48:50.643" v="2225"/>
          <ac:grpSpMkLst>
            <pc:docMk/>
            <pc:sldMk cId="179970696" sldId="279"/>
            <ac:grpSpMk id="19" creationId="{340DC6C9-9DE3-D848-B93D-3E506D94CAD7}"/>
          </ac:grpSpMkLst>
        </pc:grpChg>
        <pc:grpChg chg="add mod">
          <ac:chgData name="Iglesias Gonzalez, Eugenio" userId="51ad4898-0263-411d-be0e-c5e3cd2d307a" providerId="ADAL" clId="{6CE25228-6B96-814B-8205-14A2DDB642EB}" dt="2021-04-13T16:12:11.647" v="2298"/>
          <ac:grpSpMkLst>
            <pc:docMk/>
            <pc:sldMk cId="179970696" sldId="279"/>
            <ac:grpSpMk id="23" creationId="{D48490FB-C150-4B45-809D-F7143360B4CC}"/>
          </ac:grpSpMkLst>
        </pc:grpChg>
        <pc:grpChg chg="add mod">
          <ac:chgData name="Iglesias Gonzalez, Eugenio" userId="51ad4898-0263-411d-be0e-c5e3cd2d307a" providerId="ADAL" clId="{6CE25228-6B96-814B-8205-14A2DDB642EB}" dt="2021-04-13T16:18:10.012" v="2383"/>
          <ac:grpSpMkLst>
            <pc:docMk/>
            <pc:sldMk cId="179970696" sldId="279"/>
            <ac:grpSpMk id="26" creationId="{C2A3EDB4-89A9-B342-94A2-12F1540EB9AC}"/>
          </ac:grpSpMkLst>
        </pc:grpChg>
        <pc:grpChg chg="add mod">
          <ac:chgData name="Iglesias Gonzalez, Eugenio" userId="51ad4898-0263-411d-be0e-c5e3cd2d307a" providerId="ADAL" clId="{6CE25228-6B96-814B-8205-14A2DDB642EB}" dt="2021-04-13T16:33:27.032" v="2953" actId="1035"/>
          <ac:grpSpMkLst>
            <pc:docMk/>
            <pc:sldMk cId="179970696" sldId="279"/>
            <ac:grpSpMk id="31" creationId="{2CA098D1-419A-BB42-977A-5E190ACFE0FB}"/>
          </ac:grpSpMkLst>
        </pc:grpChg>
        <pc:picChg chg="mod">
          <ac:chgData name="Iglesias Gonzalez, Eugenio" userId="51ad4898-0263-411d-be0e-c5e3cd2d307a" providerId="ADAL" clId="{6CE25228-6B96-814B-8205-14A2DDB642EB}" dt="2021-04-13T16:26:37.884" v="2679" actId="14826"/>
          <ac:picMkLst>
            <pc:docMk/>
            <pc:sldMk cId="179970696" sldId="279"/>
            <ac:picMk id="3" creationId="{2C7928E5-09FC-8D4D-869D-5DA134FAC778}"/>
          </ac:picMkLst>
        </pc:picChg>
        <pc:picChg chg="mod">
          <ac:chgData name="Iglesias Gonzalez, Eugenio" userId="51ad4898-0263-411d-be0e-c5e3cd2d307a" providerId="ADAL" clId="{6CE25228-6B96-814B-8205-14A2DDB642EB}" dt="2021-04-13T15:39:15.051" v="2003" actId="14100"/>
          <ac:picMkLst>
            <pc:docMk/>
            <pc:sldMk cId="179970696" sldId="279"/>
            <ac:picMk id="4" creationId="{96DE4FE6-E144-D940-8941-E4E705D2C845}"/>
          </ac:picMkLst>
        </pc:picChg>
        <pc:picChg chg="mod">
          <ac:chgData name="Iglesias Gonzalez, Eugenio" userId="51ad4898-0263-411d-be0e-c5e3cd2d307a" providerId="ADAL" clId="{6CE25228-6B96-814B-8205-14A2DDB642EB}" dt="2021-04-13T16:22:48.796" v="2570" actId="14826"/>
          <ac:picMkLst>
            <pc:docMk/>
            <pc:sldMk cId="179970696" sldId="279"/>
            <ac:picMk id="7" creationId="{EA55ED15-1C9E-C34A-95F7-D11591AB016C}"/>
          </ac:picMkLst>
        </pc:picChg>
        <pc:picChg chg="add del mod">
          <ac:chgData name="Iglesias Gonzalez, Eugenio" userId="51ad4898-0263-411d-be0e-c5e3cd2d307a" providerId="ADAL" clId="{6CE25228-6B96-814B-8205-14A2DDB642EB}" dt="2021-04-13T16:23:11.910" v="2585" actId="478"/>
          <ac:picMkLst>
            <pc:docMk/>
            <pc:sldMk cId="179970696" sldId="279"/>
            <ac:picMk id="18" creationId="{A819C2EC-AB24-1A4E-94D1-CB5315E2213D}"/>
          </ac:picMkLst>
        </pc:picChg>
        <pc:picChg chg="mod">
          <ac:chgData name="Iglesias Gonzalez, Eugenio" userId="51ad4898-0263-411d-be0e-c5e3cd2d307a" providerId="ADAL" clId="{6CE25228-6B96-814B-8205-14A2DDB642EB}" dt="2021-04-13T16:12:11.647" v="2298"/>
          <ac:picMkLst>
            <pc:docMk/>
            <pc:sldMk cId="179970696" sldId="279"/>
            <ac:picMk id="24" creationId="{B6D17807-C86E-F541-9640-1046B10D6D32}"/>
          </ac:picMkLst>
        </pc:picChg>
        <pc:picChg chg="mod">
          <ac:chgData name="Iglesias Gonzalez, Eugenio" userId="51ad4898-0263-411d-be0e-c5e3cd2d307a" providerId="ADAL" clId="{6CE25228-6B96-814B-8205-14A2DDB642EB}" dt="2021-04-13T16:18:10.012" v="2383"/>
          <ac:picMkLst>
            <pc:docMk/>
            <pc:sldMk cId="179970696" sldId="279"/>
            <ac:picMk id="27" creationId="{F2C9A528-59EE-8444-8BE7-8F74B23EED7F}"/>
          </ac:picMkLst>
        </pc:picChg>
        <pc:cxnChg chg="add mod">
          <ac:chgData name="Iglesias Gonzalez, Eugenio" userId="51ad4898-0263-411d-be0e-c5e3cd2d307a" providerId="ADAL" clId="{6CE25228-6B96-814B-8205-14A2DDB642EB}" dt="2021-04-13T15:55:23.027" v="2248" actId="14100"/>
          <ac:cxnSpMkLst>
            <pc:docMk/>
            <pc:sldMk cId="179970696" sldId="279"/>
            <ac:cxnSpMk id="5" creationId="{806F14FC-2D9A-A147-ACFB-D38A45EEA0BC}"/>
          </ac:cxnSpMkLst>
        </pc:cxnChg>
      </pc:sldChg>
      <pc:sldChg chg="addSp modSp add mod modNotesTx">
        <pc:chgData name="Iglesias Gonzalez, Eugenio" userId="51ad4898-0263-411d-be0e-c5e3cd2d307a" providerId="ADAL" clId="{6CE25228-6B96-814B-8205-14A2DDB642EB}" dt="2021-04-13T16:33:20.394" v="2951" actId="164"/>
        <pc:sldMkLst>
          <pc:docMk/>
          <pc:sldMk cId="347364753" sldId="280"/>
        </pc:sldMkLst>
        <pc:spChg chg="add mod">
          <ac:chgData name="Iglesias Gonzalez, Eugenio" userId="51ad4898-0263-411d-be0e-c5e3cd2d307a" providerId="ADAL" clId="{6CE25228-6B96-814B-8205-14A2DDB642EB}" dt="2021-04-13T16:32:12.313" v="2931" actId="1076"/>
          <ac:spMkLst>
            <pc:docMk/>
            <pc:sldMk cId="347364753" sldId="280"/>
            <ac:spMk id="2" creationId="{4ADB6273-8793-114D-B722-62C7027CC837}"/>
          </ac:spMkLst>
        </pc:spChg>
        <pc:spChg chg="add mod">
          <ac:chgData name="Iglesias Gonzalez, Eugenio" userId="51ad4898-0263-411d-be0e-c5e3cd2d307a" providerId="ADAL" clId="{6CE25228-6B96-814B-8205-14A2DDB642EB}" dt="2021-04-13T16:33:09.269" v="2950" actId="207"/>
          <ac:spMkLst>
            <pc:docMk/>
            <pc:sldMk cId="347364753" sldId="280"/>
            <ac:spMk id="6" creationId="{99E19A7F-2712-CC42-BA5D-6DB70DA87400}"/>
          </ac:spMkLst>
        </pc:spChg>
        <pc:spChg chg="mod">
          <ac:chgData name="Iglesias Gonzalez, Eugenio" userId="51ad4898-0263-411d-be0e-c5e3cd2d307a" providerId="ADAL" clId="{6CE25228-6B96-814B-8205-14A2DDB642EB}" dt="2021-04-13T16:29:53.144" v="2869" actId="14826"/>
          <ac:spMkLst>
            <pc:docMk/>
            <pc:sldMk cId="347364753" sldId="280"/>
            <ac:spMk id="10" creationId="{B47F7742-7D65-C240-8266-54BA32F4F5EF}"/>
          </ac:spMkLst>
        </pc:spChg>
        <pc:spChg chg="mod">
          <ac:chgData name="Iglesias Gonzalez, Eugenio" userId="51ad4898-0263-411d-be0e-c5e3cd2d307a" providerId="ADAL" clId="{6CE25228-6B96-814B-8205-14A2DDB642EB}" dt="2021-04-13T16:29:53.144" v="2869" actId="14826"/>
          <ac:spMkLst>
            <pc:docMk/>
            <pc:sldMk cId="347364753" sldId="280"/>
            <ac:spMk id="12" creationId="{DB843707-094C-C841-B748-F04DF64C7E52}"/>
          </ac:spMkLst>
        </pc:spChg>
        <pc:spChg chg="mod">
          <ac:chgData name="Iglesias Gonzalez, Eugenio" userId="51ad4898-0263-411d-be0e-c5e3cd2d307a" providerId="ADAL" clId="{6CE25228-6B96-814B-8205-14A2DDB642EB}" dt="2021-04-13T16:29:53.144" v="2869" actId="14826"/>
          <ac:spMkLst>
            <pc:docMk/>
            <pc:sldMk cId="347364753" sldId="280"/>
            <ac:spMk id="13" creationId="{7E2D0F08-0463-6F4C-8B9E-F81DA09C8AC8}"/>
          </ac:spMkLst>
        </pc:spChg>
        <pc:spChg chg="add mod">
          <ac:chgData name="Iglesias Gonzalez, Eugenio" userId="51ad4898-0263-411d-be0e-c5e3cd2d307a" providerId="ADAL" clId="{6CE25228-6B96-814B-8205-14A2DDB642EB}" dt="2021-04-13T16:32:52.125" v="2947" actId="20577"/>
          <ac:spMkLst>
            <pc:docMk/>
            <pc:sldMk cId="347364753" sldId="280"/>
            <ac:spMk id="31" creationId="{609AB953-DF5F-264E-BB61-E9E54EDB9F8D}"/>
          </ac:spMkLst>
        </pc:spChg>
        <pc:grpChg chg="add">
          <ac:chgData name="Iglesias Gonzalez, Eugenio" userId="51ad4898-0263-411d-be0e-c5e3cd2d307a" providerId="ADAL" clId="{6CE25228-6B96-814B-8205-14A2DDB642EB}" dt="2021-04-13T16:33:20.394" v="2951" actId="164"/>
          <ac:grpSpMkLst>
            <pc:docMk/>
            <pc:sldMk cId="347364753" sldId="280"/>
            <ac:grpSpMk id="8" creationId="{EFE25E7E-ECB7-804D-A116-3A10CA6710C1}"/>
          </ac:grpSpMkLst>
        </pc:grpChg>
        <pc:grpChg chg="mod">
          <ac:chgData name="Iglesias Gonzalez, Eugenio" userId="51ad4898-0263-411d-be0e-c5e3cd2d307a" providerId="ADAL" clId="{6CE25228-6B96-814B-8205-14A2DDB642EB}" dt="2021-04-13T16:29:53.144" v="2869" actId="14826"/>
          <ac:grpSpMkLst>
            <pc:docMk/>
            <pc:sldMk cId="347364753" sldId="280"/>
            <ac:grpSpMk id="11" creationId="{9C801354-D735-A544-AC55-5296B48C10A6}"/>
          </ac:grpSpMkLst>
        </pc:grpChg>
        <pc:grpChg chg="mod">
          <ac:chgData name="Iglesias Gonzalez, Eugenio" userId="51ad4898-0263-411d-be0e-c5e3cd2d307a" providerId="ADAL" clId="{6CE25228-6B96-814B-8205-14A2DDB642EB}" dt="2021-04-13T16:28:51.991" v="2868" actId="1076"/>
          <ac:grpSpMkLst>
            <pc:docMk/>
            <pc:sldMk cId="347364753" sldId="280"/>
            <ac:grpSpMk id="14" creationId="{77F54C96-5D97-3E4C-85EB-AB4138B06850}"/>
          </ac:grpSpMkLst>
        </pc:grpChg>
        <pc:picChg chg="mod">
          <ac:chgData name="Iglesias Gonzalez, Eugenio" userId="51ad4898-0263-411d-be0e-c5e3cd2d307a" providerId="ADAL" clId="{6CE25228-6B96-814B-8205-14A2DDB642EB}" dt="2021-04-13T16:29:53.144" v="2869" actId="14826"/>
          <ac:picMkLst>
            <pc:docMk/>
            <pc:sldMk cId="347364753" sldId="280"/>
            <ac:picMk id="3" creationId="{2C7928E5-09FC-8D4D-869D-5DA134FAC778}"/>
          </ac:picMkLst>
        </pc:picChg>
        <pc:picChg chg="mod">
          <ac:chgData name="Iglesias Gonzalez, Eugenio" userId="51ad4898-0263-411d-be0e-c5e3cd2d307a" providerId="ADAL" clId="{6CE25228-6B96-814B-8205-14A2DDB642EB}" dt="2021-04-13T16:28:43.073" v="2867" actId="1076"/>
          <ac:picMkLst>
            <pc:docMk/>
            <pc:sldMk cId="347364753" sldId="280"/>
            <ac:picMk id="18" creationId="{A819C2EC-AB24-1A4E-94D1-CB5315E2213D}"/>
          </ac:picMkLst>
        </pc:picChg>
      </pc:sldChg>
      <pc:sldChg chg="new del">
        <pc:chgData name="Iglesias Gonzalez, Eugenio" userId="51ad4898-0263-411d-be0e-c5e3cd2d307a" providerId="ADAL" clId="{6CE25228-6B96-814B-8205-14A2DDB642EB}" dt="2021-04-13T16:21:40.155" v="2549" actId="2696"/>
        <pc:sldMkLst>
          <pc:docMk/>
          <pc:sldMk cId="1420565062" sldId="280"/>
        </pc:sldMkLst>
      </pc:sldChg>
      <pc:sldChg chg="add del">
        <pc:chgData name="Iglesias Gonzalez, Eugenio" userId="51ad4898-0263-411d-be0e-c5e3cd2d307a" providerId="ADAL" clId="{6CE25228-6B96-814B-8205-14A2DDB642EB}" dt="2021-04-13T15:42:06.913" v="2005" actId="2696"/>
        <pc:sldMkLst>
          <pc:docMk/>
          <pc:sldMk cId="4082976074" sldId="280"/>
        </pc:sldMkLst>
      </pc:sldChg>
      <pc:sldChg chg="addSp delSp modSp add mod modNotesTx">
        <pc:chgData name="Iglesias Gonzalez, Eugenio" userId="51ad4898-0263-411d-be0e-c5e3cd2d307a" providerId="ADAL" clId="{6CE25228-6B96-814B-8205-14A2DDB642EB}" dt="2021-04-13T16:47:54.057" v="3986" actId="14826"/>
        <pc:sldMkLst>
          <pc:docMk/>
          <pc:sldMk cId="1181750054" sldId="281"/>
        </pc:sldMkLst>
        <pc:spChg chg="mod">
          <ac:chgData name="Iglesias Gonzalez, Eugenio" userId="51ad4898-0263-411d-be0e-c5e3cd2d307a" providerId="ADAL" clId="{6CE25228-6B96-814B-8205-14A2DDB642EB}" dt="2021-04-13T16:47:12.194" v="3980" actId="207"/>
          <ac:spMkLst>
            <pc:docMk/>
            <pc:sldMk cId="1181750054" sldId="281"/>
            <ac:spMk id="6" creationId="{99E19A7F-2712-CC42-BA5D-6DB70DA87400}"/>
          </ac:spMkLst>
        </pc:spChg>
        <pc:spChg chg="mod">
          <ac:chgData name="Iglesias Gonzalez, Eugenio" userId="51ad4898-0263-411d-be0e-c5e3cd2d307a" providerId="ADAL" clId="{6CE25228-6B96-814B-8205-14A2DDB642EB}" dt="2021-04-13T16:47:54.057" v="3986" actId="14826"/>
          <ac:spMkLst>
            <pc:docMk/>
            <pc:sldMk cId="1181750054" sldId="281"/>
            <ac:spMk id="10" creationId="{B47F7742-7D65-C240-8266-54BA32F4F5EF}"/>
          </ac:spMkLst>
        </pc:spChg>
        <pc:spChg chg="mod">
          <ac:chgData name="Iglesias Gonzalez, Eugenio" userId="51ad4898-0263-411d-be0e-c5e3cd2d307a" providerId="ADAL" clId="{6CE25228-6B96-814B-8205-14A2DDB642EB}" dt="2021-04-13T16:47:54.057" v="3986" actId="14826"/>
          <ac:spMkLst>
            <pc:docMk/>
            <pc:sldMk cId="1181750054" sldId="281"/>
            <ac:spMk id="12" creationId="{DB843707-094C-C841-B748-F04DF64C7E52}"/>
          </ac:spMkLst>
        </pc:spChg>
        <pc:spChg chg="mod">
          <ac:chgData name="Iglesias Gonzalez, Eugenio" userId="51ad4898-0263-411d-be0e-c5e3cd2d307a" providerId="ADAL" clId="{6CE25228-6B96-814B-8205-14A2DDB642EB}" dt="2021-04-13T16:47:54.057" v="3986" actId="14826"/>
          <ac:spMkLst>
            <pc:docMk/>
            <pc:sldMk cId="1181750054" sldId="281"/>
            <ac:spMk id="13" creationId="{7E2D0F08-0463-6F4C-8B9E-F81DA09C8AC8}"/>
          </ac:spMkLst>
        </pc:spChg>
        <pc:spChg chg="mod">
          <ac:chgData name="Iglesias Gonzalez, Eugenio" userId="51ad4898-0263-411d-be0e-c5e3cd2d307a" providerId="ADAL" clId="{6CE25228-6B96-814B-8205-14A2DDB642EB}" dt="2021-04-13T16:44:29.454" v="3961" actId="6549"/>
          <ac:spMkLst>
            <pc:docMk/>
            <pc:sldMk cId="1181750054" sldId="281"/>
            <ac:spMk id="31" creationId="{609AB953-DF5F-264E-BB61-E9E54EDB9F8D}"/>
          </ac:spMkLst>
        </pc:spChg>
        <pc:grpChg chg="mod">
          <ac:chgData name="Iglesias Gonzalez, Eugenio" userId="51ad4898-0263-411d-be0e-c5e3cd2d307a" providerId="ADAL" clId="{6CE25228-6B96-814B-8205-14A2DDB642EB}" dt="2021-04-13T16:47:54.057" v="3986" actId="14826"/>
          <ac:grpSpMkLst>
            <pc:docMk/>
            <pc:sldMk cId="1181750054" sldId="281"/>
            <ac:grpSpMk id="11" creationId="{9C801354-D735-A544-AC55-5296B48C10A6}"/>
          </ac:grpSpMkLst>
        </pc:grpChg>
        <pc:grpChg chg="mod">
          <ac:chgData name="Iglesias Gonzalez, Eugenio" userId="51ad4898-0263-411d-be0e-c5e3cd2d307a" providerId="ADAL" clId="{6CE25228-6B96-814B-8205-14A2DDB642EB}" dt="2021-04-13T16:46:53.518" v="3979" actId="1076"/>
          <ac:grpSpMkLst>
            <pc:docMk/>
            <pc:sldMk cId="1181750054" sldId="281"/>
            <ac:grpSpMk id="14" creationId="{77F54C96-5D97-3E4C-85EB-AB4138B06850}"/>
          </ac:grpSpMkLst>
        </pc:grpChg>
        <pc:picChg chg="mod">
          <ac:chgData name="Iglesias Gonzalez, Eugenio" userId="51ad4898-0263-411d-be0e-c5e3cd2d307a" providerId="ADAL" clId="{6CE25228-6B96-814B-8205-14A2DDB642EB}" dt="2021-04-13T16:47:54.057" v="3986" actId="14826"/>
          <ac:picMkLst>
            <pc:docMk/>
            <pc:sldMk cId="1181750054" sldId="281"/>
            <ac:picMk id="3" creationId="{2C7928E5-09FC-8D4D-869D-5DA134FAC778}"/>
          </ac:picMkLst>
        </pc:picChg>
        <pc:picChg chg="mod">
          <ac:chgData name="Iglesias Gonzalez, Eugenio" userId="51ad4898-0263-411d-be0e-c5e3cd2d307a" providerId="ADAL" clId="{6CE25228-6B96-814B-8205-14A2DDB642EB}" dt="2021-04-13T16:47:39.220" v="3982" actId="14826"/>
          <ac:picMkLst>
            <pc:docMk/>
            <pc:sldMk cId="1181750054" sldId="281"/>
            <ac:picMk id="7" creationId="{EA55ED15-1C9E-C34A-95F7-D11591AB016C}"/>
          </ac:picMkLst>
        </pc:picChg>
        <pc:picChg chg="add del mod">
          <ac:chgData name="Iglesias Gonzalez, Eugenio" userId="51ad4898-0263-411d-be0e-c5e3cd2d307a" providerId="ADAL" clId="{6CE25228-6B96-814B-8205-14A2DDB642EB}" dt="2021-04-13T16:47:46.633" v="3985" actId="478"/>
          <ac:picMkLst>
            <pc:docMk/>
            <pc:sldMk cId="1181750054" sldId="281"/>
            <ac:picMk id="18" creationId="{A819C2EC-AB24-1A4E-94D1-CB5315E2213D}"/>
          </ac:picMkLst>
        </pc:picChg>
        <pc:cxnChg chg="mod">
          <ac:chgData name="Iglesias Gonzalez, Eugenio" userId="51ad4898-0263-411d-be0e-c5e3cd2d307a" providerId="ADAL" clId="{6CE25228-6B96-814B-8205-14A2DDB642EB}" dt="2021-04-13T16:41:15.994" v="3643" actId="1076"/>
          <ac:cxnSpMkLst>
            <pc:docMk/>
            <pc:sldMk cId="1181750054" sldId="281"/>
            <ac:cxnSpMk id="5" creationId="{806F14FC-2D9A-A147-ACFB-D38A45EEA0BC}"/>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8AE78B-7302-9249-B029-40FC1638E2A1}" type="datetimeFigureOut">
              <a:rPr lang="en-US" smtClean="0"/>
              <a:t>4/13/21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D7B1C5-6958-594D-B295-4C71D051E2C0}" type="slidenum">
              <a:rPr lang="en-US" smtClean="0"/>
              <a:t>‹#›</a:t>
            </a:fld>
            <a:endParaRPr lang="en-US"/>
          </a:p>
        </p:txBody>
      </p:sp>
    </p:spTree>
    <p:extLst>
      <p:ext uri="{BB962C8B-B14F-4D97-AF65-F5344CB8AC3E}">
        <p14:creationId xmlns:p14="http://schemas.microsoft.com/office/powerpoint/2010/main" val="24606566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we start from here. Note that the MRI planes are consistent with the position of the cursor, i.e., the cursor on  </a:t>
            </a:r>
            <a:r>
              <a:rPr lang="en-US" dirty="0" err="1"/>
              <a:t>x,y</a:t>
            </a:r>
            <a:r>
              <a:rPr lang="en-US" dirty="0"/>
              <a:t> coordinates in one view means that you’re looking at slices x and y in the other 2 views.</a:t>
            </a:r>
          </a:p>
          <a:p>
            <a:endParaRPr lang="en-US" dirty="0"/>
          </a:p>
          <a:p>
            <a:r>
              <a:rPr lang="en-US" dirty="0"/>
              <a:t>Also: I’ve left the main panel blank for now, but we could also initialize it to the corresponding block.</a:t>
            </a:r>
          </a:p>
          <a:p>
            <a:endParaRPr lang="en-US" dirty="0"/>
          </a:p>
          <a:p>
            <a:r>
              <a:rPr lang="en-US" dirty="0"/>
              <a:t>Now, let’s pretend the user clicks on the spot marked by the arrow  (go to the next slide)</a:t>
            </a:r>
          </a:p>
          <a:p>
            <a:endParaRPr lang="en-US" dirty="0"/>
          </a:p>
        </p:txBody>
      </p:sp>
      <p:sp>
        <p:nvSpPr>
          <p:cNvPr id="4" name="Slide Number Placeholder 3"/>
          <p:cNvSpPr>
            <a:spLocks noGrp="1"/>
          </p:cNvSpPr>
          <p:nvPr>
            <p:ph type="sldNum" sz="quarter" idx="5"/>
          </p:nvPr>
        </p:nvSpPr>
        <p:spPr/>
        <p:txBody>
          <a:bodyPr/>
          <a:lstStyle/>
          <a:p>
            <a:fld id="{54D7B1C5-6958-594D-B295-4C71D051E2C0}" type="slidenum">
              <a:rPr lang="en-US" smtClean="0"/>
              <a:t>1</a:t>
            </a:fld>
            <a:endParaRPr lang="en-US"/>
          </a:p>
        </p:txBody>
      </p:sp>
    </p:spTree>
    <p:extLst>
      <p:ext uri="{BB962C8B-B14F-4D97-AF65-F5344CB8AC3E}">
        <p14:creationId xmlns:p14="http://schemas.microsoft.com/office/powerpoint/2010/main" val="4117864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once the user has clicked, a bunch of things happens</a:t>
            </a:r>
          </a:p>
          <a:p>
            <a:pPr marL="228600" indent="-228600">
              <a:buAutoNum type="arabicPeriod"/>
            </a:pPr>
            <a:r>
              <a:rPr lang="en-US" dirty="0"/>
              <a:t>The cursor moves in the sagittal view of the </a:t>
            </a:r>
            <a:r>
              <a:rPr lang="en-US" dirty="0" err="1"/>
              <a:t>mri</a:t>
            </a:r>
            <a:r>
              <a:rPr lang="en-US" dirty="0"/>
              <a:t> (where the user clicked)</a:t>
            </a:r>
          </a:p>
          <a:p>
            <a:pPr marL="228600" indent="-228600">
              <a:buAutoNum type="arabicPeriod"/>
            </a:pPr>
            <a:r>
              <a:rPr lang="en-US" dirty="0"/>
              <a:t>The coronal and axial views of the </a:t>
            </a:r>
            <a:r>
              <a:rPr lang="en-US" dirty="0" err="1"/>
              <a:t>mri</a:t>
            </a:r>
            <a:r>
              <a:rPr lang="en-US" dirty="0"/>
              <a:t> synchronize.</a:t>
            </a:r>
          </a:p>
          <a:p>
            <a:pPr marL="228600" indent="-228600">
              <a:buAutoNum type="arabicPeriod"/>
            </a:pPr>
            <a:r>
              <a:rPr lang="en-US" dirty="0"/>
              <a:t>The corresponding block of histology pops in the main panel, with the cursor on the corresponding anatomical landmark (which is given by the corresponding matrix)</a:t>
            </a:r>
          </a:p>
          <a:p>
            <a:pPr marL="228600" indent="-228600">
              <a:buAutoNum type="arabicPeriod"/>
            </a:pPr>
            <a:r>
              <a:rPr lang="en-US" dirty="0"/>
              <a:t>The label of the pixel under the cursor is displayed, along with its corresponding color (pointed by red arrow). The color won’t be important until we overlay the labels later on.</a:t>
            </a:r>
            <a:br>
              <a:rPr lang="en-US" dirty="0"/>
            </a:br>
            <a:br>
              <a:rPr lang="en-US" dirty="0"/>
            </a:br>
            <a:r>
              <a:rPr lang="en-US" dirty="0"/>
              <a:t>By default, we load the LFB histology. But you can also flip across the different image channels of the block (see next slide)</a:t>
            </a:r>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54D7B1C5-6958-594D-B295-4C71D051E2C0}" type="slidenum">
              <a:rPr lang="en-US" smtClean="0"/>
              <a:t>2</a:t>
            </a:fld>
            <a:endParaRPr lang="en-US"/>
          </a:p>
        </p:txBody>
      </p:sp>
    </p:spTree>
    <p:extLst>
      <p:ext uri="{BB962C8B-B14F-4D97-AF65-F5344CB8AC3E}">
        <p14:creationId xmlns:p14="http://schemas.microsoft.com/office/powerpoint/2010/main" val="4030804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flip between the different image channels of the block using the drop-down menu (pointed by the arrow). For example, we could switch to the H&amp;E stain</a:t>
            </a:r>
          </a:p>
        </p:txBody>
      </p:sp>
      <p:sp>
        <p:nvSpPr>
          <p:cNvPr id="4" name="Slide Number Placeholder 3"/>
          <p:cNvSpPr>
            <a:spLocks noGrp="1"/>
          </p:cNvSpPr>
          <p:nvPr>
            <p:ph type="sldNum" sz="quarter" idx="5"/>
          </p:nvPr>
        </p:nvSpPr>
        <p:spPr/>
        <p:txBody>
          <a:bodyPr/>
          <a:lstStyle/>
          <a:p>
            <a:fld id="{54D7B1C5-6958-594D-B295-4C71D051E2C0}" type="slidenum">
              <a:rPr lang="en-US" smtClean="0"/>
              <a:t>3</a:t>
            </a:fld>
            <a:endParaRPr lang="en-US"/>
          </a:p>
        </p:txBody>
      </p:sp>
    </p:spTree>
    <p:extLst>
      <p:ext uri="{BB962C8B-B14F-4D97-AF65-F5344CB8AC3E}">
        <p14:creationId xmlns:p14="http://schemas.microsoft.com/office/powerpoint/2010/main" val="41283829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 flip between the different image channels of the block (in this case, resampled MRI).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it doesn’t look exactly as the coronal plane in the left (pointed by the arrow), because the block is a bit oblique. It is pretty similar, though.</a:t>
            </a:r>
          </a:p>
          <a:p>
            <a:endParaRPr lang="en-US" dirty="0"/>
          </a:p>
        </p:txBody>
      </p:sp>
      <p:sp>
        <p:nvSpPr>
          <p:cNvPr id="4" name="Slide Number Placeholder 3"/>
          <p:cNvSpPr>
            <a:spLocks noGrp="1"/>
          </p:cNvSpPr>
          <p:nvPr>
            <p:ph type="sldNum" sz="quarter" idx="5"/>
          </p:nvPr>
        </p:nvSpPr>
        <p:spPr/>
        <p:txBody>
          <a:bodyPr/>
          <a:lstStyle/>
          <a:p>
            <a:fld id="{54D7B1C5-6958-594D-B295-4C71D051E2C0}" type="slidenum">
              <a:rPr lang="en-US" smtClean="0"/>
              <a:t>4</a:t>
            </a:fld>
            <a:endParaRPr lang="en-US"/>
          </a:p>
        </p:txBody>
      </p:sp>
    </p:spTree>
    <p:extLst>
      <p:ext uri="{BB962C8B-B14F-4D97-AF65-F5344CB8AC3E}">
        <p14:creationId xmlns:p14="http://schemas.microsoft.com/office/powerpoint/2010/main" val="1774411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the user decided to overlay the labels by checking the “show labels” box (red arrow). Transparency is adjustable with a slider (blue arrow). The color of the overlaid labels is of course consistent with the color shown in the “Current Label” panel. </a:t>
            </a:r>
          </a:p>
          <a:p>
            <a:endParaRPr lang="en-US" dirty="0"/>
          </a:p>
        </p:txBody>
      </p:sp>
      <p:sp>
        <p:nvSpPr>
          <p:cNvPr id="4" name="Slide Number Placeholder 3"/>
          <p:cNvSpPr>
            <a:spLocks noGrp="1"/>
          </p:cNvSpPr>
          <p:nvPr>
            <p:ph type="sldNum" sz="quarter" idx="5"/>
          </p:nvPr>
        </p:nvSpPr>
        <p:spPr/>
        <p:txBody>
          <a:bodyPr/>
          <a:lstStyle/>
          <a:p>
            <a:fld id="{54D7B1C5-6958-594D-B295-4C71D051E2C0}" type="slidenum">
              <a:rPr lang="en-US" smtClean="0"/>
              <a:t>5</a:t>
            </a:fld>
            <a:endParaRPr lang="en-US"/>
          </a:p>
        </p:txBody>
      </p:sp>
    </p:spTree>
    <p:extLst>
      <p:ext uri="{BB962C8B-B14F-4D97-AF65-F5344CB8AC3E}">
        <p14:creationId xmlns:p14="http://schemas.microsoft.com/office/powerpoint/2010/main" val="4074188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 also overlay the labels on the other channels, </a:t>
            </a:r>
            <a:r>
              <a:rPr lang="en-US" dirty="0" err="1"/>
              <a:t>eg</a:t>
            </a:r>
            <a:r>
              <a:rPr lang="en-US" dirty="0"/>
              <a:t>, the LFB.</a:t>
            </a:r>
          </a:p>
          <a:p>
            <a:endParaRPr lang="en-US" dirty="0"/>
          </a:p>
        </p:txBody>
      </p:sp>
      <p:sp>
        <p:nvSpPr>
          <p:cNvPr id="4" name="Slide Number Placeholder 3"/>
          <p:cNvSpPr>
            <a:spLocks noGrp="1"/>
          </p:cNvSpPr>
          <p:nvPr>
            <p:ph type="sldNum" sz="quarter" idx="5"/>
          </p:nvPr>
        </p:nvSpPr>
        <p:spPr/>
        <p:txBody>
          <a:bodyPr/>
          <a:lstStyle/>
          <a:p>
            <a:fld id="{54D7B1C5-6958-594D-B295-4C71D051E2C0}" type="slidenum">
              <a:rPr lang="en-US" smtClean="0"/>
              <a:t>6</a:t>
            </a:fld>
            <a:endParaRPr lang="en-US"/>
          </a:p>
        </p:txBody>
      </p:sp>
    </p:spTree>
    <p:extLst>
      <p:ext uri="{BB962C8B-B14F-4D97-AF65-F5344CB8AC3E}">
        <p14:creationId xmlns:p14="http://schemas.microsoft.com/office/powerpoint/2010/main" val="18961535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 use the slider (pointed by arrow) to navigate to a different slice in the block. Note that the MRI panels on the left synchronize accordingly. The ”Current label” panel also synchronizes.</a:t>
            </a:r>
          </a:p>
        </p:txBody>
      </p:sp>
      <p:sp>
        <p:nvSpPr>
          <p:cNvPr id="4" name="Slide Number Placeholder 3"/>
          <p:cNvSpPr>
            <a:spLocks noGrp="1"/>
          </p:cNvSpPr>
          <p:nvPr>
            <p:ph type="sldNum" sz="quarter" idx="5"/>
          </p:nvPr>
        </p:nvSpPr>
        <p:spPr/>
        <p:txBody>
          <a:bodyPr/>
          <a:lstStyle/>
          <a:p>
            <a:fld id="{54D7B1C5-6958-594D-B295-4C71D051E2C0}" type="slidenum">
              <a:rPr lang="en-US" smtClean="0"/>
              <a:t>7</a:t>
            </a:fld>
            <a:endParaRPr lang="en-US"/>
          </a:p>
        </p:txBody>
      </p:sp>
    </p:spTree>
    <p:extLst>
      <p:ext uri="{BB962C8B-B14F-4D97-AF65-F5344CB8AC3E}">
        <p14:creationId xmlns:p14="http://schemas.microsoft.com/office/powerpoint/2010/main" val="774871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 also navigate the histology by clicking on the histology image. That will move the cursor (crosshair), update the current label, and also synchronize the MRI on the left.</a:t>
            </a:r>
          </a:p>
        </p:txBody>
      </p:sp>
      <p:sp>
        <p:nvSpPr>
          <p:cNvPr id="4" name="Slide Number Placeholder 3"/>
          <p:cNvSpPr>
            <a:spLocks noGrp="1"/>
          </p:cNvSpPr>
          <p:nvPr>
            <p:ph type="sldNum" sz="quarter" idx="5"/>
          </p:nvPr>
        </p:nvSpPr>
        <p:spPr/>
        <p:txBody>
          <a:bodyPr/>
          <a:lstStyle/>
          <a:p>
            <a:fld id="{54D7B1C5-6958-594D-B295-4C71D051E2C0}" type="slidenum">
              <a:rPr lang="en-US" smtClean="0"/>
              <a:t>8</a:t>
            </a:fld>
            <a:endParaRPr lang="en-US"/>
          </a:p>
        </p:txBody>
      </p:sp>
    </p:spTree>
    <p:extLst>
      <p:ext uri="{BB962C8B-B14F-4D97-AF65-F5344CB8AC3E}">
        <p14:creationId xmlns:p14="http://schemas.microsoft.com/office/powerpoint/2010/main" val="1165299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final way of navigating is clicking on the name of a structure in the ontology tree on the right (pointed by the arrow). This will navigate straight to the centroid of the structure one has clicked on, both on the MRI and on the histology, and update the ”Current label” panel. In this example, we have clicked on ”Posterior caudate”</a:t>
            </a:r>
          </a:p>
        </p:txBody>
      </p:sp>
      <p:sp>
        <p:nvSpPr>
          <p:cNvPr id="4" name="Slide Number Placeholder 3"/>
          <p:cNvSpPr>
            <a:spLocks noGrp="1"/>
          </p:cNvSpPr>
          <p:nvPr>
            <p:ph type="sldNum" sz="quarter" idx="5"/>
          </p:nvPr>
        </p:nvSpPr>
        <p:spPr/>
        <p:txBody>
          <a:bodyPr/>
          <a:lstStyle/>
          <a:p>
            <a:fld id="{54D7B1C5-6958-594D-B295-4C71D051E2C0}" type="slidenum">
              <a:rPr lang="en-US" smtClean="0"/>
              <a:t>9</a:t>
            </a:fld>
            <a:endParaRPr lang="en-US"/>
          </a:p>
        </p:txBody>
      </p:sp>
    </p:spTree>
    <p:extLst>
      <p:ext uri="{BB962C8B-B14F-4D97-AF65-F5344CB8AC3E}">
        <p14:creationId xmlns:p14="http://schemas.microsoft.com/office/powerpoint/2010/main" val="41953679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85080-5573-4943-AA3C-C5C4BF21FC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018BE97-C40C-934F-80E9-B75F71BD34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3E05F5D-E0E3-E441-BCE4-F479EF5BE437}"/>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5" name="Footer Placeholder 4">
            <a:extLst>
              <a:ext uri="{FF2B5EF4-FFF2-40B4-BE49-F238E27FC236}">
                <a16:creationId xmlns:a16="http://schemas.microsoft.com/office/drawing/2014/main" id="{9FD72916-040D-224E-A093-ABEFE66F0B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AA37D-77DE-FB41-B66E-07BE3D1E0C67}"/>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3777903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C5058-49D2-004C-A5A3-6906A2229B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8A8E6C-EEA1-8F40-BB21-6A3BDBC9C3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556FF1-9E30-9A47-963D-1DE5292E2B5A}"/>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5" name="Footer Placeholder 4">
            <a:extLst>
              <a:ext uri="{FF2B5EF4-FFF2-40B4-BE49-F238E27FC236}">
                <a16:creationId xmlns:a16="http://schemas.microsoft.com/office/drawing/2014/main" id="{B0634F7B-948B-7E4E-8A29-CA51B74899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950E8-B909-174C-A1C3-42882953F312}"/>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1847700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08826E-D241-7643-9D83-732A9ADDAA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2D6A6EE-401C-7A46-AFAE-49D20EEF488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635B47-7DF8-AC44-A425-F9B57ED10BFE}"/>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5" name="Footer Placeholder 4">
            <a:extLst>
              <a:ext uri="{FF2B5EF4-FFF2-40B4-BE49-F238E27FC236}">
                <a16:creationId xmlns:a16="http://schemas.microsoft.com/office/drawing/2014/main" id="{FCDF5FD8-17A6-574B-8F65-68445EADA5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4E6047-A76C-4648-B8CF-FAC678C0E385}"/>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2773598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25F3C-41C8-C149-A4BA-37B5C5FDC7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DA2E38-3A3B-5E43-931C-37F3C41635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53389F-9DB8-2744-A871-88645C92D755}"/>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5" name="Footer Placeholder 4">
            <a:extLst>
              <a:ext uri="{FF2B5EF4-FFF2-40B4-BE49-F238E27FC236}">
                <a16:creationId xmlns:a16="http://schemas.microsoft.com/office/drawing/2014/main" id="{FBE6F616-E577-7247-8118-22FC602EDC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5DD19A-F036-E240-BBDB-43097726E863}"/>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285863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500BA-16D7-C849-BA46-F1A5D43D7CC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E26EDC-F37B-0640-A5E8-6074F8899A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FAE726-5265-704B-B0FC-339780449BF0}"/>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5" name="Footer Placeholder 4">
            <a:extLst>
              <a:ext uri="{FF2B5EF4-FFF2-40B4-BE49-F238E27FC236}">
                <a16:creationId xmlns:a16="http://schemas.microsoft.com/office/drawing/2014/main" id="{66A213F9-F0BD-584E-B35A-D0DC1AF84C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5F4AD2-7280-8145-A5FE-CA338BCB87D8}"/>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40685721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C4B0F-5A0B-454B-B080-F948368A41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6A1764-DEDF-104A-AF8F-F172C97D76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AB20540-30AF-F646-918F-D7A0E7DB38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DF9B69-F545-A240-8894-589748401C07}"/>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6" name="Footer Placeholder 5">
            <a:extLst>
              <a:ext uri="{FF2B5EF4-FFF2-40B4-BE49-F238E27FC236}">
                <a16:creationId xmlns:a16="http://schemas.microsoft.com/office/drawing/2014/main" id="{5BDE3965-76C9-9445-B658-367BBBE319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2099C2-146B-7A42-AE9F-BE2A1A87E74F}"/>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2465109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AA793-0EFF-3D4C-B172-DC996A4DE3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A9339A-0B32-E843-BABE-00EBB6C4EA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D7852A-8AAB-354E-8BE3-D3EDFD67C9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FA0B36-A025-F94E-A7A9-AE3C4D1ED9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C88CD2-05D0-C247-A5A6-97E5C6B7B6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9ACEDE-3281-FB45-9FF4-ECAEB1A8D46F}"/>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8" name="Footer Placeholder 7">
            <a:extLst>
              <a:ext uri="{FF2B5EF4-FFF2-40B4-BE49-F238E27FC236}">
                <a16:creationId xmlns:a16="http://schemas.microsoft.com/office/drawing/2014/main" id="{0C28C901-02DD-DA46-8CAC-CAAD8D776A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0E25E82-4A31-CC48-9031-F1B250F83FD6}"/>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1917832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3B382-BA9E-CB49-845C-9EDB863F6F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42023A7-31A1-794D-87A6-BFAE66516F07}"/>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4" name="Footer Placeholder 3">
            <a:extLst>
              <a:ext uri="{FF2B5EF4-FFF2-40B4-BE49-F238E27FC236}">
                <a16:creationId xmlns:a16="http://schemas.microsoft.com/office/drawing/2014/main" id="{B057BCE8-5D0D-1546-B422-ECAD59F659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4D1927-B6F3-804D-A2FA-D2FCCF6A81A7}"/>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324286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F9BCD4-BAAE-2A4B-BE13-65B7785602D4}"/>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3" name="Footer Placeholder 2">
            <a:extLst>
              <a:ext uri="{FF2B5EF4-FFF2-40B4-BE49-F238E27FC236}">
                <a16:creationId xmlns:a16="http://schemas.microsoft.com/office/drawing/2014/main" id="{86F3B2A1-B30D-E946-B13A-F737C4FB51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336A4E6-F43A-4649-A393-E0DC6B21B067}"/>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612896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92C01-E479-774D-8CD3-CFB4F7CFE8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C2081C-CB4F-6745-BF5E-400D15FB1F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F893C4-F35B-E44E-9807-3CF08E733E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D9BB25-284F-C14C-BD27-3950835E76AC}"/>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6" name="Footer Placeholder 5">
            <a:extLst>
              <a:ext uri="{FF2B5EF4-FFF2-40B4-BE49-F238E27FC236}">
                <a16:creationId xmlns:a16="http://schemas.microsoft.com/office/drawing/2014/main" id="{1593C769-A862-B641-9BA3-713FF38EB7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958CEF-02AC-5346-A253-2A5D4F39562F}"/>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1919336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D00BC-6EBA-DB48-A96E-F369DA2F40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1905158-3899-B445-A881-0EC31D68E2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E0B02A5-735F-CB46-9211-9679904BFF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E94A06-2BA7-D347-B5E8-EF65A09A1FD0}"/>
              </a:ext>
            </a:extLst>
          </p:cNvPr>
          <p:cNvSpPr>
            <a:spLocks noGrp="1"/>
          </p:cNvSpPr>
          <p:nvPr>
            <p:ph type="dt" sz="half" idx="10"/>
          </p:nvPr>
        </p:nvSpPr>
        <p:spPr/>
        <p:txBody>
          <a:bodyPr/>
          <a:lstStyle/>
          <a:p>
            <a:fld id="{F8EB6B9B-CD20-1248-981C-FA97555EE23A}" type="datetimeFigureOut">
              <a:rPr lang="en-US" smtClean="0"/>
              <a:t>4/13/21</a:t>
            </a:fld>
            <a:endParaRPr lang="en-US"/>
          </a:p>
        </p:txBody>
      </p:sp>
      <p:sp>
        <p:nvSpPr>
          <p:cNvPr id="6" name="Footer Placeholder 5">
            <a:extLst>
              <a:ext uri="{FF2B5EF4-FFF2-40B4-BE49-F238E27FC236}">
                <a16:creationId xmlns:a16="http://schemas.microsoft.com/office/drawing/2014/main" id="{359D5F81-DA35-454D-999C-051A23C45F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45F585-92DC-BB4D-8F21-588853F23D69}"/>
              </a:ext>
            </a:extLst>
          </p:cNvPr>
          <p:cNvSpPr>
            <a:spLocks noGrp="1"/>
          </p:cNvSpPr>
          <p:nvPr>
            <p:ph type="sldNum" sz="quarter" idx="12"/>
          </p:nvPr>
        </p:nvSpPr>
        <p:spPr/>
        <p:txBody>
          <a:bodyPr/>
          <a:lstStyle/>
          <a:p>
            <a:fld id="{B2CAA7E1-C7C2-AF48-9643-3DBFA9A31793}" type="slidenum">
              <a:rPr lang="en-US" smtClean="0"/>
              <a:t>‹#›</a:t>
            </a:fld>
            <a:endParaRPr lang="en-US"/>
          </a:p>
        </p:txBody>
      </p:sp>
    </p:spTree>
    <p:extLst>
      <p:ext uri="{BB962C8B-B14F-4D97-AF65-F5344CB8AC3E}">
        <p14:creationId xmlns:p14="http://schemas.microsoft.com/office/powerpoint/2010/main" val="3115331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826780-ADCA-4649-AC33-CA04BEC7A1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E3716F4-D848-4F48-8257-86F132CFF7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E7E967-518A-2642-AC69-FDBA5291CC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EB6B9B-CD20-1248-981C-FA97555EE23A}" type="datetimeFigureOut">
              <a:rPr lang="en-US" smtClean="0"/>
              <a:t>4/13/21</a:t>
            </a:fld>
            <a:endParaRPr lang="en-US"/>
          </a:p>
        </p:txBody>
      </p:sp>
      <p:sp>
        <p:nvSpPr>
          <p:cNvPr id="5" name="Footer Placeholder 4">
            <a:extLst>
              <a:ext uri="{FF2B5EF4-FFF2-40B4-BE49-F238E27FC236}">
                <a16:creationId xmlns:a16="http://schemas.microsoft.com/office/drawing/2014/main" id="{9B8EA0A2-2E08-874B-8311-B108D1F445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3F83DC9-3628-2D4F-B158-E92FCED206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CAA7E1-C7C2-AF48-9643-3DBFA9A31793}" type="slidenum">
              <a:rPr lang="en-US" smtClean="0"/>
              <a:t>‹#›</a:t>
            </a:fld>
            <a:endParaRPr lang="en-US"/>
          </a:p>
        </p:txBody>
      </p:sp>
    </p:spTree>
    <p:extLst>
      <p:ext uri="{BB962C8B-B14F-4D97-AF65-F5344CB8AC3E}">
        <p14:creationId xmlns:p14="http://schemas.microsoft.com/office/powerpoint/2010/main" val="33388326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6.png"/><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image" Target="../media/image6.png"/><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12.png"/><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15.png"/><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6.png"/><Relationship Id="rId7"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2.png"/><Relationship Id="rId4" Type="http://schemas.openxmlformats.org/officeDocument/2006/relationships/image" Target="../media/image17.png"/><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9C801354-D735-A544-AC55-5296B48C10A6}"/>
              </a:ext>
            </a:extLst>
          </p:cNvPr>
          <p:cNvGrpSpPr/>
          <p:nvPr/>
        </p:nvGrpSpPr>
        <p:grpSpPr>
          <a:xfrm>
            <a:off x="146471" y="311905"/>
            <a:ext cx="2383046" cy="6114388"/>
            <a:chOff x="146471" y="311905"/>
            <a:chExt cx="2383046" cy="6114388"/>
          </a:xfrm>
        </p:grpSpPr>
        <p:pic>
          <p:nvPicPr>
            <p:cNvPr id="3" name="Picture 2" descr="A picture containing text, screen&#10;&#10;Description automatically generated">
              <a:extLst>
                <a:ext uri="{FF2B5EF4-FFF2-40B4-BE49-F238E27FC236}">
                  <a16:creationId xmlns:a16="http://schemas.microsoft.com/office/drawing/2014/main" id="{2C7928E5-09FC-8D4D-869D-5DA134FAC778}"/>
                </a:ext>
              </a:extLst>
            </p:cNvPr>
            <p:cNvPicPr>
              <a:picLocks noChangeAspect="1"/>
            </p:cNvPicPr>
            <p:nvPr/>
          </p:nvPicPr>
          <p:blipFill>
            <a:blip r:embed="rId3"/>
            <a:stretch>
              <a:fillRect/>
            </a:stretch>
          </p:blipFill>
          <p:spPr>
            <a:xfrm>
              <a:off x="146473" y="311905"/>
              <a:ext cx="2383044" cy="6114388"/>
            </a:xfrm>
            <a:prstGeom prst="rect">
              <a:avLst/>
            </a:prstGeom>
          </p:spPr>
        </p:pic>
        <p:sp>
          <p:nvSpPr>
            <p:cNvPr id="10" name="Rectangle 9">
              <a:extLst>
                <a:ext uri="{FF2B5EF4-FFF2-40B4-BE49-F238E27FC236}">
                  <a16:creationId xmlns:a16="http://schemas.microsoft.com/office/drawing/2014/main" id="{B47F7742-7D65-C240-8266-54BA32F4F5EF}"/>
                </a:ext>
              </a:extLst>
            </p:cNvPr>
            <p:cNvSpPr/>
            <p:nvPr/>
          </p:nvSpPr>
          <p:spPr>
            <a:xfrm>
              <a:off x="146473" y="4109663"/>
              <a:ext cx="1898084" cy="25685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43707-094C-C841-B748-F04DF64C7E52}"/>
                </a:ext>
              </a:extLst>
            </p:cNvPr>
            <p:cNvSpPr/>
            <p:nvPr/>
          </p:nvSpPr>
          <p:spPr>
            <a:xfrm>
              <a:off x="146472" y="2229493"/>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2D0F08-0463-6F4C-8B9E-F81DA09C8AC8}"/>
                </a:ext>
              </a:extLst>
            </p:cNvPr>
            <p:cNvSpPr/>
            <p:nvPr/>
          </p:nvSpPr>
          <p:spPr>
            <a:xfrm>
              <a:off x="146471" y="4198451"/>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0725DBDE-2922-1A4D-86DB-C92DEE4A46E2}"/>
              </a:ext>
            </a:extLst>
          </p:cNvPr>
          <p:cNvSpPr/>
          <p:nvPr/>
        </p:nvSpPr>
        <p:spPr>
          <a:xfrm>
            <a:off x="2665226" y="311904"/>
            <a:ext cx="6861548" cy="611438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35C48093-71BE-8A40-9F8E-CB3DF22FB14B}"/>
              </a:ext>
            </a:extLst>
          </p:cNvPr>
          <p:cNvCxnSpPr>
            <a:cxnSpLocks/>
          </p:cNvCxnSpPr>
          <p:nvPr/>
        </p:nvCxnSpPr>
        <p:spPr>
          <a:xfrm flipH="1">
            <a:off x="1413163" y="1423555"/>
            <a:ext cx="228601" cy="259773"/>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descr="Calendar&#10;&#10;Description automatically generated with medium confidence">
            <a:extLst>
              <a:ext uri="{FF2B5EF4-FFF2-40B4-BE49-F238E27FC236}">
                <a16:creationId xmlns:a16="http://schemas.microsoft.com/office/drawing/2014/main" id="{9C554F81-568F-074A-AA5F-B642CD9C84C0}"/>
              </a:ext>
            </a:extLst>
          </p:cNvPr>
          <p:cNvPicPr>
            <a:picLocks noChangeAspect="1"/>
          </p:cNvPicPr>
          <p:nvPr/>
        </p:nvPicPr>
        <p:blipFill rotWithShape="1">
          <a:blip r:embed="rId4"/>
          <a:srcRect l="73277" t="45139" r="3312"/>
          <a:stretch/>
        </p:blipFill>
        <p:spPr>
          <a:xfrm>
            <a:off x="9921766" y="238332"/>
            <a:ext cx="2270234" cy="3561655"/>
          </a:xfrm>
          <a:prstGeom prst="rect">
            <a:avLst/>
          </a:prstGeom>
        </p:spPr>
      </p:pic>
      <p:grpSp>
        <p:nvGrpSpPr>
          <p:cNvPr id="23" name="Group 22">
            <a:extLst>
              <a:ext uri="{FF2B5EF4-FFF2-40B4-BE49-F238E27FC236}">
                <a16:creationId xmlns:a16="http://schemas.microsoft.com/office/drawing/2014/main" id="{833AD8F7-51D1-A04B-8346-31E9C5783EB9}"/>
              </a:ext>
            </a:extLst>
          </p:cNvPr>
          <p:cNvGrpSpPr/>
          <p:nvPr/>
        </p:nvGrpSpPr>
        <p:grpSpPr>
          <a:xfrm>
            <a:off x="9995338" y="3808512"/>
            <a:ext cx="1755226" cy="307777"/>
            <a:chOff x="9995338" y="3808512"/>
            <a:chExt cx="1755226" cy="307777"/>
          </a:xfrm>
        </p:grpSpPr>
        <p:sp>
          <p:nvSpPr>
            <p:cNvPr id="24" name="Rectangle 23">
              <a:extLst>
                <a:ext uri="{FF2B5EF4-FFF2-40B4-BE49-F238E27FC236}">
                  <a16:creationId xmlns:a16="http://schemas.microsoft.com/office/drawing/2014/main" id="{26A29D08-8536-A645-82AD-6C94AD59DBE0}"/>
                </a:ext>
              </a:extLst>
            </p:cNvPr>
            <p:cNvSpPr/>
            <p:nvPr/>
          </p:nvSpPr>
          <p:spPr>
            <a:xfrm>
              <a:off x="9995338" y="3899338"/>
              <a:ext cx="126124" cy="126124"/>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BE82BEBC-2D52-DD4C-8871-9B862EF77153}"/>
                </a:ext>
              </a:extLst>
            </p:cNvPr>
            <p:cNvSpPr txBox="1"/>
            <p:nvPr/>
          </p:nvSpPr>
          <p:spPr>
            <a:xfrm>
              <a:off x="10163502" y="3808512"/>
              <a:ext cx="1587062" cy="307777"/>
            </a:xfrm>
            <a:prstGeom prst="rect">
              <a:avLst/>
            </a:prstGeom>
            <a:noFill/>
          </p:spPr>
          <p:txBody>
            <a:bodyPr wrap="square" rtlCol="0">
              <a:spAutoFit/>
            </a:bodyPr>
            <a:lstStyle/>
            <a:p>
              <a:r>
                <a:rPr lang="en-US" sz="1400" dirty="0"/>
                <a:t>Show labels</a:t>
              </a:r>
            </a:p>
          </p:txBody>
        </p:sp>
      </p:grpSp>
      <p:grpSp>
        <p:nvGrpSpPr>
          <p:cNvPr id="26" name="Group 25">
            <a:extLst>
              <a:ext uri="{FF2B5EF4-FFF2-40B4-BE49-F238E27FC236}">
                <a16:creationId xmlns:a16="http://schemas.microsoft.com/office/drawing/2014/main" id="{52A8FB99-D284-5B42-A3F8-425CB5E74994}"/>
              </a:ext>
            </a:extLst>
          </p:cNvPr>
          <p:cNvGrpSpPr/>
          <p:nvPr/>
        </p:nvGrpSpPr>
        <p:grpSpPr>
          <a:xfrm>
            <a:off x="10110949" y="4125899"/>
            <a:ext cx="1602984" cy="531798"/>
            <a:chOff x="10110949" y="4125899"/>
            <a:chExt cx="1602984" cy="531798"/>
          </a:xfrm>
        </p:grpSpPr>
        <p:pic>
          <p:nvPicPr>
            <p:cNvPr id="27" name="Picture 26">
              <a:extLst>
                <a:ext uri="{FF2B5EF4-FFF2-40B4-BE49-F238E27FC236}">
                  <a16:creationId xmlns:a16="http://schemas.microsoft.com/office/drawing/2014/main" id="{8D1B0219-6CEF-6E44-927D-82D0B69ADF31}"/>
                </a:ext>
              </a:extLst>
            </p:cNvPr>
            <p:cNvPicPr>
              <a:picLocks noChangeAspect="1"/>
            </p:cNvPicPr>
            <p:nvPr/>
          </p:nvPicPr>
          <p:blipFill>
            <a:blip r:embed="rId5"/>
            <a:stretch>
              <a:fillRect/>
            </a:stretch>
          </p:blipFill>
          <p:spPr>
            <a:xfrm>
              <a:off x="10110949" y="4289397"/>
              <a:ext cx="1536700" cy="368300"/>
            </a:xfrm>
            <a:prstGeom prst="rect">
              <a:avLst/>
            </a:prstGeom>
          </p:spPr>
        </p:pic>
        <p:sp>
          <p:nvSpPr>
            <p:cNvPr id="28" name="TextBox 27">
              <a:extLst>
                <a:ext uri="{FF2B5EF4-FFF2-40B4-BE49-F238E27FC236}">
                  <a16:creationId xmlns:a16="http://schemas.microsoft.com/office/drawing/2014/main" id="{486FE61D-A7FB-3B4B-96CF-EAAF8ED36A82}"/>
                </a:ext>
              </a:extLst>
            </p:cNvPr>
            <p:cNvSpPr txBox="1"/>
            <p:nvPr/>
          </p:nvSpPr>
          <p:spPr>
            <a:xfrm>
              <a:off x="10126871" y="4125899"/>
              <a:ext cx="1587062" cy="307777"/>
            </a:xfrm>
            <a:prstGeom prst="rect">
              <a:avLst/>
            </a:prstGeom>
            <a:noFill/>
          </p:spPr>
          <p:txBody>
            <a:bodyPr wrap="square" rtlCol="0">
              <a:spAutoFit/>
            </a:bodyPr>
            <a:lstStyle/>
            <a:p>
              <a:r>
                <a:rPr lang="en-US" sz="1400" dirty="0"/>
                <a:t>Label transparency</a:t>
              </a:r>
            </a:p>
          </p:txBody>
        </p:sp>
      </p:grpSp>
      <p:grpSp>
        <p:nvGrpSpPr>
          <p:cNvPr id="29" name="Group 28">
            <a:extLst>
              <a:ext uri="{FF2B5EF4-FFF2-40B4-BE49-F238E27FC236}">
                <a16:creationId xmlns:a16="http://schemas.microsoft.com/office/drawing/2014/main" id="{378363FB-235C-924B-94E1-C7850995B8ED}"/>
              </a:ext>
            </a:extLst>
          </p:cNvPr>
          <p:cNvGrpSpPr/>
          <p:nvPr/>
        </p:nvGrpSpPr>
        <p:grpSpPr>
          <a:xfrm>
            <a:off x="9932276" y="4763930"/>
            <a:ext cx="1897117" cy="316302"/>
            <a:chOff x="9932276" y="4763930"/>
            <a:chExt cx="1897117" cy="316302"/>
          </a:xfrm>
        </p:grpSpPr>
        <p:pic>
          <p:nvPicPr>
            <p:cNvPr id="30" name="Picture 29">
              <a:extLst>
                <a:ext uri="{FF2B5EF4-FFF2-40B4-BE49-F238E27FC236}">
                  <a16:creationId xmlns:a16="http://schemas.microsoft.com/office/drawing/2014/main" id="{04697BFC-84ED-264F-9350-CA0762794D64}"/>
                </a:ext>
              </a:extLst>
            </p:cNvPr>
            <p:cNvPicPr>
              <a:picLocks noChangeAspect="1"/>
            </p:cNvPicPr>
            <p:nvPr/>
          </p:nvPicPr>
          <p:blipFill>
            <a:blip r:embed="rId6"/>
            <a:stretch>
              <a:fillRect/>
            </a:stretch>
          </p:blipFill>
          <p:spPr>
            <a:xfrm>
              <a:off x="11588093" y="4803518"/>
              <a:ext cx="241300" cy="228600"/>
            </a:xfrm>
            <a:prstGeom prst="rect">
              <a:avLst/>
            </a:prstGeom>
          </p:spPr>
        </p:pic>
        <p:sp>
          <p:nvSpPr>
            <p:cNvPr id="31" name="Rounded Rectangle 30">
              <a:extLst>
                <a:ext uri="{FF2B5EF4-FFF2-40B4-BE49-F238E27FC236}">
                  <a16:creationId xmlns:a16="http://schemas.microsoft.com/office/drawing/2014/main" id="{D357CEDD-1DB5-B74B-AD50-58D2CC4A2956}"/>
                </a:ext>
              </a:extLst>
            </p:cNvPr>
            <p:cNvSpPr/>
            <p:nvPr/>
          </p:nvSpPr>
          <p:spPr>
            <a:xfrm>
              <a:off x="10725807" y="4763930"/>
              <a:ext cx="1103586"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079616FD-C133-6B42-9117-5602AEDA09E9}"/>
                </a:ext>
              </a:extLst>
            </p:cNvPr>
            <p:cNvSpPr txBox="1"/>
            <p:nvPr/>
          </p:nvSpPr>
          <p:spPr>
            <a:xfrm>
              <a:off x="9932276" y="4763930"/>
              <a:ext cx="872358" cy="307777"/>
            </a:xfrm>
            <a:prstGeom prst="rect">
              <a:avLst/>
            </a:prstGeom>
            <a:noFill/>
          </p:spPr>
          <p:txBody>
            <a:bodyPr wrap="square" rtlCol="0">
              <a:spAutoFit/>
            </a:bodyPr>
            <a:lstStyle/>
            <a:p>
              <a:r>
                <a:rPr lang="en-US" sz="1400" dirty="0"/>
                <a:t>Channel:</a:t>
              </a:r>
            </a:p>
          </p:txBody>
        </p:sp>
        <p:sp>
          <p:nvSpPr>
            <p:cNvPr id="33" name="TextBox 32">
              <a:extLst>
                <a:ext uri="{FF2B5EF4-FFF2-40B4-BE49-F238E27FC236}">
                  <a16:creationId xmlns:a16="http://schemas.microsoft.com/office/drawing/2014/main" id="{E78F7FA2-8AE0-0944-8850-772874B0FB75}"/>
                </a:ext>
              </a:extLst>
            </p:cNvPr>
            <p:cNvSpPr txBox="1"/>
            <p:nvPr/>
          </p:nvSpPr>
          <p:spPr>
            <a:xfrm>
              <a:off x="10804634" y="4772455"/>
              <a:ext cx="777766" cy="307777"/>
            </a:xfrm>
            <a:prstGeom prst="rect">
              <a:avLst/>
            </a:prstGeom>
            <a:noFill/>
          </p:spPr>
          <p:txBody>
            <a:bodyPr wrap="square" rtlCol="0">
              <a:spAutoFit/>
            </a:bodyPr>
            <a:lstStyle/>
            <a:p>
              <a:endParaRPr lang="en-US" sz="1400" dirty="0"/>
            </a:p>
          </p:txBody>
        </p:sp>
      </p:grpSp>
      <p:grpSp>
        <p:nvGrpSpPr>
          <p:cNvPr id="34" name="Group 33">
            <a:extLst>
              <a:ext uri="{FF2B5EF4-FFF2-40B4-BE49-F238E27FC236}">
                <a16:creationId xmlns:a16="http://schemas.microsoft.com/office/drawing/2014/main" id="{0645250A-4505-A94C-B9C4-57B08749630D}"/>
              </a:ext>
            </a:extLst>
          </p:cNvPr>
          <p:cNvGrpSpPr/>
          <p:nvPr/>
        </p:nvGrpSpPr>
        <p:grpSpPr>
          <a:xfrm>
            <a:off x="10064968" y="5326094"/>
            <a:ext cx="1702675" cy="607021"/>
            <a:chOff x="10064968" y="5326094"/>
            <a:chExt cx="1702675" cy="607021"/>
          </a:xfrm>
        </p:grpSpPr>
        <p:sp>
          <p:nvSpPr>
            <p:cNvPr id="35" name="TextBox 34">
              <a:extLst>
                <a:ext uri="{FF2B5EF4-FFF2-40B4-BE49-F238E27FC236}">
                  <a16:creationId xmlns:a16="http://schemas.microsoft.com/office/drawing/2014/main" id="{76464AF0-81D3-F14F-AC21-896138CBAFDD}"/>
                </a:ext>
              </a:extLst>
            </p:cNvPr>
            <p:cNvSpPr txBox="1"/>
            <p:nvPr/>
          </p:nvSpPr>
          <p:spPr>
            <a:xfrm>
              <a:off x="10138540" y="5326094"/>
              <a:ext cx="1587062" cy="600164"/>
            </a:xfrm>
            <a:prstGeom prst="rect">
              <a:avLst/>
            </a:prstGeom>
            <a:noFill/>
          </p:spPr>
          <p:txBody>
            <a:bodyPr wrap="square" rtlCol="0">
              <a:spAutoFit/>
            </a:bodyPr>
            <a:lstStyle/>
            <a:p>
              <a:pPr algn="ctr">
                <a:spcAft>
                  <a:spcPts val="600"/>
                </a:spcAft>
              </a:pPr>
              <a:r>
                <a:rPr lang="en-US" sz="1400" dirty="0"/>
                <a:t>Current label:</a:t>
              </a:r>
            </a:p>
            <a:p>
              <a:pPr>
                <a:spcAft>
                  <a:spcPts val="600"/>
                </a:spcAft>
              </a:pPr>
              <a:r>
                <a:rPr lang="en-US" sz="1400" dirty="0"/>
                <a:t>       N/A</a:t>
              </a:r>
            </a:p>
          </p:txBody>
        </p:sp>
        <p:sp>
          <p:nvSpPr>
            <p:cNvPr id="36" name="Rounded Rectangle 35">
              <a:extLst>
                <a:ext uri="{FF2B5EF4-FFF2-40B4-BE49-F238E27FC236}">
                  <a16:creationId xmlns:a16="http://schemas.microsoft.com/office/drawing/2014/main" id="{FCA275EB-68AC-5B4C-B343-28B09A67B312}"/>
                </a:ext>
              </a:extLst>
            </p:cNvPr>
            <p:cNvSpPr/>
            <p:nvPr/>
          </p:nvSpPr>
          <p:spPr>
            <a:xfrm>
              <a:off x="10064968" y="5625338"/>
              <a:ext cx="1702675"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F1C703F-3505-3641-87DC-9C3E9A9A2755}"/>
                </a:ext>
              </a:extLst>
            </p:cNvPr>
            <p:cNvSpPr/>
            <p:nvPr/>
          </p:nvSpPr>
          <p:spPr>
            <a:xfrm>
              <a:off x="10181819" y="5678318"/>
              <a:ext cx="189187" cy="19409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73131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up of a brain&#10;&#10;Description automatically generated with low confidence">
            <a:extLst>
              <a:ext uri="{FF2B5EF4-FFF2-40B4-BE49-F238E27FC236}">
                <a16:creationId xmlns:a16="http://schemas.microsoft.com/office/drawing/2014/main" id="{EA55ED15-1C9E-C34A-95F7-D11591AB016C}"/>
              </a:ext>
            </a:extLst>
          </p:cNvPr>
          <p:cNvPicPr>
            <a:picLocks noChangeAspect="1"/>
          </p:cNvPicPr>
          <p:nvPr/>
        </p:nvPicPr>
        <p:blipFill>
          <a:blip r:embed="rId3"/>
          <a:stretch>
            <a:fillRect/>
          </a:stretch>
        </p:blipFill>
        <p:spPr>
          <a:xfrm>
            <a:off x="2627772" y="311904"/>
            <a:ext cx="6861549" cy="6114387"/>
          </a:xfrm>
          <a:prstGeom prst="rect">
            <a:avLst/>
          </a:prstGeom>
        </p:spPr>
      </p:pic>
      <p:grpSp>
        <p:nvGrpSpPr>
          <p:cNvPr id="11" name="Group 10">
            <a:extLst>
              <a:ext uri="{FF2B5EF4-FFF2-40B4-BE49-F238E27FC236}">
                <a16:creationId xmlns:a16="http://schemas.microsoft.com/office/drawing/2014/main" id="{9C801354-D735-A544-AC55-5296B48C10A6}"/>
              </a:ext>
            </a:extLst>
          </p:cNvPr>
          <p:cNvGrpSpPr/>
          <p:nvPr/>
        </p:nvGrpSpPr>
        <p:grpSpPr>
          <a:xfrm>
            <a:off x="146471" y="318594"/>
            <a:ext cx="2383046" cy="6101009"/>
            <a:chOff x="146471" y="318594"/>
            <a:chExt cx="2383046" cy="6101009"/>
          </a:xfrm>
        </p:grpSpPr>
        <p:pic>
          <p:nvPicPr>
            <p:cNvPr id="3" name="Picture 2">
              <a:extLst>
                <a:ext uri="{FF2B5EF4-FFF2-40B4-BE49-F238E27FC236}">
                  <a16:creationId xmlns:a16="http://schemas.microsoft.com/office/drawing/2014/main" id="{2C7928E5-09FC-8D4D-869D-5DA134FAC778}"/>
                </a:ext>
              </a:extLst>
            </p:cNvPr>
            <p:cNvPicPr>
              <a:picLocks noChangeAspect="1"/>
            </p:cNvPicPr>
            <p:nvPr/>
          </p:nvPicPr>
          <p:blipFill>
            <a:blip r:embed="rId4"/>
            <a:srcRect/>
            <a:stretch/>
          </p:blipFill>
          <p:spPr>
            <a:xfrm>
              <a:off x="146473" y="318594"/>
              <a:ext cx="2383044" cy="6101009"/>
            </a:xfrm>
            <a:prstGeom prst="rect">
              <a:avLst/>
            </a:prstGeom>
          </p:spPr>
        </p:pic>
        <p:sp>
          <p:nvSpPr>
            <p:cNvPr id="10" name="Rectangle 9">
              <a:extLst>
                <a:ext uri="{FF2B5EF4-FFF2-40B4-BE49-F238E27FC236}">
                  <a16:creationId xmlns:a16="http://schemas.microsoft.com/office/drawing/2014/main" id="{B47F7742-7D65-C240-8266-54BA32F4F5EF}"/>
                </a:ext>
              </a:extLst>
            </p:cNvPr>
            <p:cNvSpPr/>
            <p:nvPr/>
          </p:nvSpPr>
          <p:spPr>
            <a:xfrm>
              <a:off x="146473" y="4109663"/>
              <a:ext cx="1898084" cy="25685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43707-094C-C841-B748-F04DF64C7E52}"/>
                </a:ext>
              </a:extLst>
            </p:cNvPr>
            <p:cNvSpPr/>
            <p:nvPr/>
          </p:nvSpPr>
          <p:spPr>
            <a:xfrm>
              <a:off x="146472" y="2229493"/>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2D0F08-0463-6F4C-8B9E-F81DA09C8AC8}"/>
                </a:ext>
              </a:extLst>
            </p:cNvPr>
            <p:cNvSpPr/>
            <p:nvPr/>
          </p:nvSpPr>
          <p:spPr>
            <a:xfrm>
              <a:off x="146471" y="4198451"/>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7B32E7C0-5E4B-4F46-BA0F-51DBE400EBED}"/>
              </a:ext>
            </a:extLst>
          </p:cNvPr>
          <p:cNvGrpSpPr/>
          <p:nvPr/>
        </p:nvGrpSpPr>
        <p:grpSpPr>
          <a:xfrm>
            <a:off x="4674823" y="4740165"/>
            <a:ext cx="89046" cy="105915"/>
            <a:chOff x="2410548" y="0"/>
            <a:chExt cx="237931" cy="207818"/>
          </a:xfrm>
        </p:grpSpPr>
        <p:cxnSp>
          <p:nvCxnSpPr>
            <p:cNvPr id="16" name="Straight Connector 15">
              <a:extLst>
                <a:ext uri="{FF2B5EF4-FFF2-40B4-BE49-F238E27FC236}">
                  <a16:creationId xmlns:a16="http://schemas.microsoft.com/office/drawing/2014/main" id="{98AF2D1E-80F2-1544-8E25-BC5C42125B03}"/>
                </a:ext>
              </a:extLst>
            </p:cNvPr>
            <p:cNvCxnSpPr/>
            <p:nvPr/>
          </p:nvCxnSpPr>
          <p:spPr>
            <a:xfrm>
              <a:off x="2529514" y="0"/>
              <a:ext cx="0" cy="207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5B34587-E3A8-F84B-8AEE-AEF78C0FB105}"/>
                </a:ext>
              </a:extLst>
            </p:cNvPr>
            <p:cNvCxnSpPr>
              <a:cxnSpLocks/>
            </p:cNvCxnSpPr>
            <p:nvPr/>
          </p:nvCxnSpPr>
          <p:spPr>
            <a:xfrm flipH="1">
              <a:off x="2410548" y="100445"/>
              <a:ext cx="23793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9" name="Picture 18" descr="Calendar&#10;&#10;Description automatically generated with medium confidence">
            <a:extLst>
              <a:ext uri="{FF2B5EF4-FFF2-40B4-BE49-F238E27FC236}">
                <a16:creationId xmlns:a16="http://schemas.microsoft.com/office/drawing/2014/main" id="{F9DF7E05-CC0D-5F40-A3B2-A415B8CBE05B}"/>
              </a:ext>
            </a:extLst>
          </p:cNvPr>
          <p:cNvPicPr>
            <a:picLocks noChangeAspect="1"/>
          </p:cNvPicPr>
          <p:nvPr/>
        </p:nvPicPr>
        <p:blipFill rotWithShape="1">
          <a:blip r:embed="rId5"/>
          <a:srcRect l="73277" t="45139" r="3312"/>
          <a:stretch/>
        </p:blipFill>
        <p:spPr>
          <a:xfrm>
            <a:off x="9921766" y="238332"/>
            <a:ext cx="2270234" cy="3561655"/>
          </a:xfrm>
          <a:prstGeom prst="rect">
            <a:avLst/>
          </a:prstGeom>
        </p:spPr>
      </p:pic>
      <p:pic>
        <p:nvPicPr>
          <p:cNvPr id="20" name="Picture 19">
            <a:extLst>
              <a:ext uri="{FF2B5EF4-FFF2-40B4-BE49-F238E27FC236}">
                <a16:creationId xmlns:a16="http://schemas.microsoft.com/office/drawing/2014/main" id="{CE6E2FE0-9DDA-B845-B7CC-8C2A6F3DD731}"/>
              </a:ext>
            </a:extLst>
          </p:cNvPr>
          <p:cNvPicPr>
            <a:picLocks noChangeAspect="1"/>
          </p:cNvPicPr>
          <p:nvPr/>
        </p:nvPicPr>
        <p:blipFill>
          <a:blip r:embed="rId6"/>
          <a:stretch>
            <a:fillRect/>
          </a:stretch>
        </p:blipFill>
        <p:spPr>
          <a:xfrm>
            <a:off x="9481492" y="318593"/>
            <a:ext cx="266700" cy="6100999"/>
          </a:xfrm>
          <a:prstGeom prst="rect">
            <a:avLst/>
          </a:prstGeom>
        </p:spPr>
      </p:pic>
      <p:grpSp>
        <p:nvGrpSpPr>
          <p:cNvPr id="21" name="Group 20">
            <a:extLst>
              <a:ext uri="{FF2B5EF4-FFF2-40B4-BE49-F238E27FC236}">
                <a16:creationId xmlns:a16="http://schemas.microsoft.com/office/drawing/2014/main" id="{534E15FF-57B8-6243-9AAE-ECEA491E889C}"/>
              </a:ext>
            </a:extLst>
          </p:cNvPr>
          <p:cNvGrpSpPr/>
          <p:nvPr/>
        </p:nvGrpSpPr>
        <p:grpSpPr>
          <a:xfrm>
            <a:off x="9995338" y="3808512"/>
            <a:ext cx="1755226" cy="307777"/>
            <a:chOff x="9995338" y="3808512"/>
            <a:chExt cx="1755226" cy="307777"/>
          </a:xfrm>
        </p:grpSpPr>
        <p:sp>
          <p:nvSpPr>
            <p:cNvPr id="22" name="Rectangle 21">
              <a:extLst>
                <a:ext uri="{FF2B5EF4-FFF2-40B4-BE49-F238E27FC236}">
                  <a16:creationId xmlns:a16="http://schemas.microsoft.com/office/drawing/2014/main" id="{CB1F07F4-CADF-BA44-8D7A-C526D232F719}"/>
                </a:ext>
              </a:extLst>
            </p:cNvPr>
            <p:cNvSpPr/>
            <p:nvPr/>
          </p:nvSpPr>
          <p:spPr>
            <a:xfrm>
              <a:off x="9995338" y="3899338"/>
              <a:ext cx="126124" cy="126124"/>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E47E2794-3616-734E-9D6D-F6EC5AD8FA6C}"/>
                </a:ext>
              </a:extLst>
            </p:cNvPr>
            <p:cNvSpPr txBox="1"/>
            <p:nvPr/>
          </p:nvSpPr>
          <p:spPr>
            <a:xfrm>
              <a:off x="10163502" y="3808512"/>
              <a:ext cx="1587062" cy="307777"/>
            </a:xfrm>
            <a:prstGeom prst="rect">
              <a:avLst/>
            </a:prstGeom>
            <a:noFill/>
          </p:spPr>
          <p:txBody>
            <a:bodyPr wrap="square" rtlCol="0">
              <a:spAutoFit/>
            </a:bodyPr>
            <a:lstStyle/>
            <a:p>
              <a:r>
                <a:rPr lang="en-US" sz="1400" dirty="0"/>
                <a:t>Show labels</a:t>
              </a:r>
            </a:p>
          </p:txBody>
        </p:sp>
      </p:grpSp>
      <p:grpSp>
        <p:nvGrpSpPr>
          <p:cNvPr id="24" name="Group 23">
            <a:extLst>
              <a:ext uri="{FF2B5EF4-FFF2-40B4-BE49-F238E27FC236}">
                <a16:creationId xmlns:a16="http://schemas.microsoft.com/office/drawing/2014/main" id="{9C4184F1-3DC0-6841-BDB4-DED58BF95038}"/>
              </a:ext>
            </a:extLst>
          </p:cNvPr>
          <p:cNvGrpSpPr/>
          <p:nvPr/>
        </p:nvGrpSpPr>
        <p:grpSpPr>
          <a:xfrm>
            <a:off x="10110949" y="4125899"/>
            <a:ext cx="1602984" cy="531798"/>
            <a:chOff x="10110949" y="4125899"/>
            <a:chExt cx="1602984" cy="531798"/>
          </a:xfrm>
        </p:grpSpPr>
        <p:pic>
          <p:nvPicPr>
            <p:cNvPr id="25" name="Picture 24">
              <a:extLst>
                <a:ext uri="{FF2B5EF4-FFF2-40B4-BE49-F238E27FC236}">
                  <a16:creationId xmlns:a16="http://schemas.microsoft.com/office/drawing/2014/main" id="{C88B057C-59A6-9049-9392-A75392B359F0}"/>
                </a:ext>
              </a:extLst>
            </p:cNvPr>
            <p:cNvPicPr>
              <a:picLocks noChangeAspect="1"/>
            </p:cNvPicPr>
            <p:nvPr/>
          </p:nvPicPr>
          <p:blipFill>
            <a:blip r:embed="rId7"/>
            <a:stretch>
              <a:fillRect/>
            </a:stretch>
          </p:blipFill>
          <p:spPr>
            <a:xfrm>
              <a:off x="10110949" y="4289397"/>
              <a:ext cx="1536700" cy="368300"/>
            </a:xfrm>
            <a:prstGeom prst="rect">
              <a:avLst/>
            </a:prstGeom>
          </p:spPr>
        </p:pic>
        <p:sp>
          <p:nvSpPr>
            <p:cNvPr id="26" name="TextBox 25">
              <a:extLst>
                <a:ext uri="{FF2B5EF4-FFF2-40B4-BE49-F238E27FC236}">
                  <a16:creationId xmlns:a16="http://schemas.microsoft.com/office/drawing/2014/main" id="{7D4CDC97-42D3-D04E-B101-E87087ABF04C}"/>
                </a:ext>
              </a:extLst>
            </p:cNvPr>
            <p:cNvSpPr txBox="1"/>
            <p:nvPr/>
          </p:nvSpPr>
          <p:spPr>
            <a:xfrm>
              <a:off x="10126871" y="4125899"/>
              <a:ext cx="1587062" cy="307777"/>
            </a:xfrm>
            <a:prstGeom prst="rect">
              <a:avLst/>
            </a:prstGeom>
            <a:noFill/>
          </p:spPr>
          <p:txBody>
            <a:bodyPr wrap="square" rtlCol="0">
              <a:spAutoFit/>
            </a:bodyPr>
            <a:lstStyle/>
            <a:p>
              <a:r>
                <a:rPr lang="en-US" sz="1400" dirty="0"/>
                <a:t>Label transparency</a:t>
              </a:r>
            </a:p>
          </p:txBody>
        </p:sp>
      </p:grpSp>
      <p:grpSp>
        <p:nvGrpSpPr>
          <p:cNvPr id="32" name="Group 31">
            <a:extLst>
              <a:ext uri="{FF2B5EF4-FFF2-40B4-BE49-F238E27FC236}">
                <a16:creationId xmlns:a16="http://schemas.microsoft.com/office/drawing/2014/main" id="{0E1EB6C1-51C0-AF4E-B9A7-BA1D3F7DD52B}"/>
              </a:ext>
            </a:extLst>
          </p:cNvPr>
          <p:cNvGrpSpPr/>
          <p:nvPr/>
        </p:nvGrpSpPr>
        <p:grpSpPr>
          <a:xfrm>
            <a:off x="9932276" y="4763930"/>
            <a:ext cx="1897117" cy="316302"/>
            <a:chOff x="9932276" y="4763930"/>
            <a:chExt cx="1897117" cy="316302"/>
          </a:xfrm>
        </p:grpSpPr>
        <p:pic>
          <p:nvPicPr>
            <p:cNvPr id="27" name="Picture 26">
              <a:extLst>
                <a:ext uri="{FF2B5EF4-FFF2-40B4-BE49-F238E27FC236}">
                  <a16:creationId xmlns:a16="http://schemas.microsoft.com/office/drawing/2014/main" id="{CA66DE22-7C23-E049-8B2E-063A662A3C4F}"/>
                </a:ext>
              </a:extLst>
            </p:cNvPr>
            <p:cNvPicPr>
              <a:picLocks noChangeAspect="1"/>
            </p:cNvPicPr>
            <p:nvPr/>
          </p:nvPicPr>
          <p:blipFill>
            <a:blip r:embed="rId8"/>
            <a:stretch>
              <a:fillRect/>
            </a:stretch>
          </p:blipFill>
          <p:spPr>
            <a:xfrm>
              <a:off x="11588093" y="4803518"/>
              <a:ext cx="241300" cy="228600"/>
            </a:xfrm>
            <a:prstGeom prst="rect">
              <a:avLst/>
            </a:prstGeom>
          </p:spPr>
        </p:pic>
        <p:sp>
          <p:nvSpPr>
            <p:cNvPr id="28" name="Rounded Rectangle 27">
              <a:extLst>
                <a:ext uri="{FF2B5EF4-FFF2-40B4-BE49-F238E27FC236}">
                  <a16:creationId xmlns:a16="http://schemas.microsoft.com/office/drawing/2014/main" id="{3A34D761-50CF-4D43-8A7D-49D4B74B5294}"/>
                </a:ext>
              </a:extLst>
            </p:cNvPr>
            <p:cNvSpPr/>
            <p:nvPr/>
          </p:nvSpPr>
          <p:spPr>
            <a:xfrm>
              <a:off x="10725807" y="4763930"/>
              <a:ext cx="1103586"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8E4B1477-61EC-1644-86C1-B749831B40E3}"/>
                </a:ext>
              </a:extLst>
            </p:cNvPr>
            <p:cNvSpPr txBox="1"/>
            <p:nvPr/>
          </p:nvSpPr>
          <p:spPr>
            <a:xfrm>
              <a:off x="9932276" y="4763930"/>
              <a:ext cx="872358" cy="307777"/>
            </a:xfrm>
            <a:prstGeom prst="rect">
              <a:avLst/>
            </a:prstGeom>
            <a:noFill/>
          </p:spPr>
          <p:txBody>
            <a:bodyPr wrap="square" rtlCol="0">
              <a:spAutoFit/>
            </a:bodyPr>
            <a:lstStyle/>
            <a:p>
              <a:r>
                <a:rPr lang="en-US" sz="1400" dirty="0"/>
                <a:t>Channel:</a:t>
              </a:r>
            </a:p>
          </p:txBody>
        </p:sp>
        <p:sp>
          <p:nvSpPr>
            <p:cNvPr id="31" name="TextBox 30">
              <a:extLst>
                <a:ext uri="{FF2B5EF4-FFF2-40B4-BE49-F238E27FC236}">
                  <a16:creationId xmlns:a16="http://schemas.microsoft.com/office/drawing/2014/main" id="{C3425A79-13E8-4D40-967A-EFA2E789C0BA}"/>
                </a:ext>
              </a:extLst>
            </p:cNvPr>
            <p:cNvSpPr txBox="1"/>
            <p:nvPr/>
          </p:nvSpPr>
          <p:spPr>
            <a:xfrm>
              <a:off x="10804634" y="4772455"/>
              <a:ext cx="777766" cy="307777"/>
            </a:xfrm>
            <a:prstGeom prst="rect">
              <a:avLst/>
            </a:prstGeom>
            <a:noFill/>
          </p:spPr>
          <p:txBody>
            <a:bodyPr wrap="square" rtlCol="0">
              <a:spAutoFit/>
            </a:bodyPr>
            <a:lstStyle/>
            <a:p>
              <a:r>
                <a:rPr lang="en-US" sz="1400" dirty="0"/>
                <a:t>LFB</a:t>
              </a:r>
            </a:p>
          </p:txBody>
        </p:sp>
      </p:grpSp>
      <p:grpSp>
        <p:nvGrpSpPr>
          <p:cNvPr id="33" name="Group 32">
            <a:extLst>
              <a:ext uri="{FF2B5EF4-FFF2-40B4-BE49-F238E27FC236}">
                <a16:creationId xmlns:a16="http://schemas.microsoft.com/office/drawing/2014/main" id="{D429F210-9E91-C040-BC84-8779C6D1F650}"/>
              </a:ext>
            </a:extLst>
          </p:cNvPr>
          <p:cNvGrpSpPr/>
          <p:nvPr/>
        </p:nvGrpSpPr>
        <p:grpSpPr>
          <a:xfrm>
            <a:off x="10064968" y="5326094"/>
            <a:ext cx="1702675" cy="607021"/>
            <a:chOff x="10064968" y="5326094"/>
            <a:chExt cx="1702675" cy="607021"/>
          </a:xfrm>
        </p:grpSpPr>
        <p:sp>
          <p:nvSpPr>
            <p:cNvPr id="34" name="TextBox 33">
              <a:extLst>
                <a:ext uri="{FF2B5EF4-FFF2-40B4-BE49-F238E27FC236}">
                  <a16:creationId xmlns:a16="http://schemas.microsoft.com/office/drawing/2014/main" id="{AB543C0E-59FB-094D-B4C4-08B787C6D5FB}"/>
                </a:ext>
              </a:extLst>
            </p:cNvPr>
            <p:cNvSpPr txBox="1"/>
            <p:nvPr/>
          </p:nvSpPr>
          <p:spPr>
            <a:xfrm>
              <a:off x="10138540" y="5326094"/>
              <a:ext cx="1587062" cy="600164"/>
            </a:xfrm>
            <a:prstGeom prst="rect">
              <a:avLst/>
            </a:prstGeom>
            <a:noFill/>
          </p:spPr>
          <p:txBody>
            <a:bodyPr wrap="square" rtlCol="0">
              <a:spAutoFit/>
            </a:bodyPr>
            <a:lstStyle/>
            <a:p>
              <a:pPr algn="ctr">
                <a:spcAft>
                  <a:spcPts val="600"/>
                </a:spcAft>
              </a:pPr>
              <a:r>
                <a:rPr lang="en-US" sz="1400" dirty="0"/>
                <a:t>Current label:</a:t>
              </a:r>
            </a:p>
            <a:p>
              <a:pPr>
                <a:spcAft>
                  <a:spcPts val="600"/>
                </a:spcAft>
              </a:pPr>
              <a:r>
                <a:rPr lang="en-US" sz="1400" dirty="0"/>
                <a:t>       Anterior CA1</a:t>
              </a:r>
            </a:p>
          </p:txBody>
        </p:sp>
        <p:sp>
          <p:nvSpPr>
            <p:cNvPr id="35" name="Rounded Rectangle 34">
              <a:extLst>
                <a:ext uri="{FF2B5EF4-FFF2-40B4-BE49-F238E27FC236}">
                  <a16:creationId xmlns:a16="http://schemas.microsoft.com/office/drawing/2014/main" id="{9240F678-AF81-FD48-8F01-5C6619BCF04B}"/>
                </a:ext>
              </a:extLst>
            </p:cNvPr>
            <p:cNvSpPr/>
            <p:nvPr/>
          </p:nvSpPr>
          <p:spPr>
            <a:xfrm>
              <a:off x="10064968" y="5625338"/>
              <a:ext cx="1702675"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E9BDD901-A55F-AC48-9FC4-D8832952177C}"/>
                </a:ext>
              </a:extLst>
            </p:cNvPr>
            <p:cNvSpPr/>
            <p:nvPr/>
          </p:nvSpPr>
          <p:spPr>
            <a:xfrm>
              <a:off x="10181819" y="5678318"/>
              <a:ext cx="189187" cy="194094"/>
            </a:xfrm>
            <a:prstGeom prst="rect">
              <a:avLst/>
            </a:prstGeom>
            <a:solidFill>
              <a:srgbClr val="B0ABF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7" name="Straight Arrow Connector 36">
            <a:extLst>
              <a:ext uri="{FF2B5EF4-FFF2-40B4-BE49-F238E27FC236}">
                <a16:creationId xmlns:a16="http://schemas.microsoft.com/office/drawing/2014/main" id="{DB7584D8-7D77-6041-96AD-091F645003F3}"/>
              </a:ext>
            </a:extLst>
          </p:cNvPr>
          <p:cNvCxnSpPr>
            <a:cxnSpLocks/>
          </p:cNvCxnSpPr>
          <p:nvPr/>
        </p:nvCxnSpPr>
        <p:spPr>
          <a:xfrm flipV="1">
            <a:off x="10725807" y="5872412"/>
            <a:ext cx="0" cy="44108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8585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55ED15-1C9E-C34A-95F7-D11591AB016C}"/>
              </a:ext>
            </a:extLst>
          </p:cNvPr>
          <p:cNvPicPr>
            <a:picLocks noChangeAspect="1"/>
          </p:cNvPicPr>
          <p:nvPr/>
        </p:nvPicPr>
        <p:blipFill>
          <a:blip r:embed="rId3"/>
          <a:srcRect/>
          <a:stretch/>
        </p:blipFill>
        <p:spPr>
          <a:xfrm>
            <a:off x="2627772" y="311904"/>
            <a:ext cx="6861548" cy="6114387"/>
          </a:xfrm>
          <a:prstGeom prst="rect">
            <a:avLst/>
          </a:prstGeom>
        </p:spPr>
      </p:pic>
      <p:grpSp>
        <p:nvGrpSpPr>
          <p:cNvPr id="11" name="Group 10">
            <a:extLst>
              <a:ext uri="{FF2B5EF4-FFF2-40B4-BE49-F238E27FC236}">
                <a16:creationId xmlns:a16="http://schemas.microsoft.com/office/drawing/2014/main" id="{9C801354-D735-A544-AC55-5296B48C10A6}"/>
              </a:ext>
            </a:extLst>
          </p:cNvPr>
          <p:cNvGrpSpPr/>
          <p:nvPr/>
        </p:nvGrpSpPr>
        <p:grpSpPr>
          <a:xfrm>
            <a:off x="146471" y="318594"/>
            <a:ext cx="2383046" cy="6101009"/>
            <a:chOff x="146471" y="318594"/>
            <a:chExt cx="2383046" cy="6101009"/>
          </a:xfrm>
        </p:grpSpPr>
        <p:pic>
          <p:nvPicPr>
            <p:cNvPr id="3" name="Picture 2">
              <a:extLst>
                <a:ext uri="{FF2B5EF4-FFF2-40B4-BE49-F238E27FC236}">
                  <a16:creationId xmlns:a16="http://schemas.microsoft.com/office/drawing/2014/main" id="{2C7928E5-09FC-8D4D-869D-5DA134FAC778}"/>
                </a:ext>
              </a:extLst>
            </p:cNvPr>
            <p:cNvPicPr>
              <a:picLocks noChangeAspect="1"/>
            </p:cNvPicPr>
            <p:nvPr/>
          </p:nvPicPr>
          <p:blipFill>
            <a:blip r:embed="rId4"/>
            <a:srcRect/>
            <a:stretch/>
          </p:blipFill>
          <p:spPr>
            <a:xfrm>
              <a:off x="146473" y="318594"/>
              <a:ext cx="2383044" cy="6101009"/>
            </a:xfrm>
            <a:prstGeom prst="rect">
              <a:avLst/>
            </a:prstGeom>
          </p:spPr>
        </p:pic>
        <p:sp>
          <p:nvSpPr>
            <p:cNvPr id="10" name="Rectangle 9">
              <a:extLst>
                <a:ext uri="{FF2B5EF4-FFF2-40B4-BE49-F238E27FC236}">
                  <a16:creationId xmlns:a16="http://schemas.microsoft.com/office/drawing/2014/main" id="{B47F7742-7D65-C240-8266-54BA32F4F5EF}"/>
                </a:ext>
              </a:extLst>
            </p:cNvPr>
            <p:cNvSpPr/>
            <p:nvPr/>
          </p:nvSpPr>
          <p:spPr>
            <a:xfrm>
              <a:off x="146473" y="4109663"/>
              <a:ext cx="1898084" cy="25685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43707-094C-C841-B748-F04DF64C7E52}"/>
                </a:ext>
              </a:extLst>
            </p:cNvPr>
            <p:cNvSpPr/>
            <p:nvPr/>
          </p:nvSpPr>
          <p:spPr>
            <a:xfrm>
              <a:off x="146472" y="2229493"/>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2D0F08-0463-6F4C-8B9E-F81DA09C8AC8}"/>
                </a:ext>
              </a:extLst>
            </p:cNvPr>
            <p:cNvSpPr/>
            <p:nvPr/>
          </p:nvSpPr>
          <p:spPr>
            <a:xfrm>
              <a:off x="146471" y="4198451"/>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4EEA6732-94DA-F448-A8BC-6F07EF9A872E}"/>
              </a:ext>
            </a:extLst>
          </p:cNvPr>
          <p:cNvGrpSpPr/>
          <p:nvPr/>
        </p:nvGrpSpPr>
        <p:grpSpPr>
          <a:xfrm>
            <a:off x="4674823" y="4740165"/>
            <a:ext cx="89046" cy="105915"/>
            <a:chOff x="2410548" y="0"/>
            <a:chExt cx="237931" cy="207818"/>
          </a:xfrm>
        </p:grpSpPr>
        <p:cxnSp>
          <p:nvCxnSpPr>
            <p:cNvPr id="15" name="Straight Connector 14">
              <a:extLst>
                <a:ext uri="{FF2B5EF4-FFF2-40B4-BE49-F238E27FC236}">
                  <a16:creationId xmlns:a16="http://schemas.microsoft.com/office/drawing/2014/main" id="{C1C48A54-AFD5-7D48-8620-9298D0AD84DE}"/>
                </a:ext>
              </a:extLst>
            </p:cNvPr>
            <p:cNvCxnSpPr/>
            <p:nvPr/>
          </p:nvCxnSpPr>
          <p:spPr>
            <a:xfrm>
              <a:off x="2529514" y="0"/>
              <a:ext cx="0" cy="207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B760C5A-4C67-CE42-A912-5F223E7DB5BF}"/>
                </a:ext>
              </a:extLst>
            </p:cNvPr>
            <p:cNvCxnSpPr>
              <a:cxnSpLocks/>
            </p:cNvCxnSpPr>
            <p:nvPr/>
          </p:nvCxnSpPr>
          <p:spPr>
            <a:xfrm flipH="1">
              <a:off x="2410548" y="100445"/>
              <a:ext cx="23793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8" name="Picture 17" descr="Calendar&#10;&#10;Description automatically generated with medium confidence">
            <a:extLst>
              <a:ext uri="{FF2B5EF4-FFF2-40B4-BE49-F238E27FC236}">
                <a16:creationId xmlns:a16="http://schemas.microsoft.com/office/drawing/2014/main" id="{12237617-5733-0349-88BA-356EBE857B42}"/>
              </a:ext>
            </a:extLst>
          </p:cNvPr>
          <p:cNvPicPr>
            <a:picLocks noChangeAspect="1"/>
          </p:cNvPicPr>
          <p:nvPr/>
        </p:nvPicPr>
        <p:blipFill rotWithShape="1">
          <a:blip r:embed="rId5"/>
          <a:srcRect l="73277" t="45139" r="3312"/>
          <a:stretch/>
        </p:blipFill>
        <p:spPr>
          <a:xfrm>
            <a:off x="9921766" y="238332"/>
            <a:ext cx="2270234" cy="3561655"/>
          </a:xfrm>
          <a:prstGeom prst="rect">
            <a:avLst/>
          </a:prstGeom>
        </p:spPr>
      </p:pic>
      <p:pic>
        <p:nvPicPr>
          <p:cNvPr id="19" name="Picture 18">
            <a:extLst>
              <a:ext uri="{FF2B5EF4-FFF2-40B4-BE49-F238E27FC236}">
                <a16:creationId xmlns:a16="http://schemas.microsoft.com/office/drawing/2014/main" id="{36AA4BC7-C52B-9D4B-9DF8-6DC96FB52230}"/>
              </a:ext>
            </a:extLst>
          </p:cNvPr>
          <p:cNvPicPr>
            <a:picLocks noChangeAspect="1"/>
          </p:cNvPicPr>
          <p:nvPr/>
        </p:nvPicPr>
        <p:blipFill>
          <a:blip r:embed="rId6"/>
          <a:stretch>
            <a:fillRect/>
          </a:stretch>
        </p:blipFill>
        <p:spPr>
          <a:xfrm>
            <a:off x="9481492" y="318593"/>
            <a:ext cx="266700" cy="6100999"/>
          </a:xfrm>
          <a:prstGeom prst="rect">
            <a:avLst/>
          </a:prstGeom>
        </p:spPr>
      </p:pic>
      <p:grpSp>
        <p:nvGrpSpPr>
          <p:cNvPr id="20" name="Group 19">
            <a:extLst>
              <a:ext uri="{FF2B5EF4-FFF2-40B4-BE49-F238E27FC236}">
                <a16:creationId xmlns:a16="http://schemas.microsoft.com/office/drawing/2014/main" id="{8F4D3386-8F22-E149-A4B7-788B3FA0D5A4}"/>
              </a:ext>
            </a:extLst>
          </p:cNvPr>
          <p:cNvGrpSpPr/>
          <p:nvPr/>
        </p:nvGrpSpPr>
        <p:grpSpPr>
          <a:xfrm>
            <a:off x="9995338" y="3808512"/>
            <a:ext cx="1755226" cy="307777"/>
            <a:chOff x="9995338" y="3808512"/>
            <a:chExt cx="1755226" cy="307777"/>
          </a:xfrm>
        </p:grpSpPr>
        <p:sp>
          <p:nvSpPr>
            <p:cNvPr id="21" name="Rectangle 20">
              <a:extLst>
                <a:ext uri="{FF2B5EF4-FFF2-40B4-BE49-F238E27FC236}">
                  <a16:creationId xmlns:a16="http://schemas.microsoft.com/office/drawing/2014/main" id="{F9BBF777-4DD0-E947-92CD-D57638879BA6}"/>
                </a:ext>
              </a:extLst>
            </p:cNvPr>
            <p:cNvSpPr/>
            <p:nvPr/>
          </p:nvSpPr>
          <p:spPr>
            <a:xfrm>
              <a:off x="9995338" y="3899338"/>
              <a:ext cx="126124" cy="126124"/>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31AF8FB-0CE8-1B4F-9C7C-097E3D7AF8D2}"/>
                </a:ext>
              </a:extLst>
            </p:cNvPr>
            <p:cNvSpPr txBox="1"/>
            <p:nvPr/>
          </p:nvSpPr>
          <p:spPr>
            <a:xfrm>
              <a:off x="10163502" y="3808512"/>
              <a:ext cx="1587062" cy="307777"/>
            </a:xfrm>
            <a:prstGeom prst="rect">
              <a:avLst/>
            </a:prstGeom>
            <a:noFill/>
          </p:spPr>
          <p:txBody>
            <a:bodyPr wrap="square" rtlCol="0">
              <a:spAutoFit/>
            </a:bodyPr>
            <a:lstStyle/>
            <a:p>
              <a:r>
                <a:rPr lang="en-US" sz="1400" dirty="0"/>
                <a:t>Show labels</a:t>
              </a:r>
            </a:p>
          </p:txBody>
        </p:sp>
      </p:grpSp>
      <p:grpSp>
        <p:nvGrpSpPr>
          <p:cNvPr id="23" name="Group 22">
            <a:extLst>
              <a:ext uri="{FF2B5EF4-FFF2-40B4-BE49-F238E27FC236}">
                <a16:creationId xmlns:a16="http://schemas.microsoft.com/office/drawing/2014/main" id="{6D932488-256E-2643-987C-7F2A1069380A}"/>
              </a:ext>
            </a:extLst>
          </p:cNvPr>
          <p:cNvGrpSpPr/>
          <p:nvPr/>
        </p:nvGrpSpPr>
        <p:grpSpPr>
          <a:xfrm>
            <a:off x="10110949" y="4125899"/>
            <a:ext cx="1602984" cy="531798"/>
            <a:chOff x="10110949" y="4125899"/>
            <a:chExt cx="1602984" cy="531798"/>
          </a:xfrm>
        </p:grpSpPr>
        <p:pic>
          <p:nvPicPr>
            <p:cNvPr id="24" name="Picture 23">
              <a:extLst>
                <a:ext uri="{FF2B5EF4-FFF2-40B4-BE49-F238E27FC236}">
                  <a16:creationId xmlns:a16="http://schemas.microsoft.com/office/drawing/2014/main" id="{051A0583-5CC9-EE49-9ABB-8EBD9C87DDE9}"/>
                </a:ext>
              </a:extLst>
            </p:cNvPr>
            <p:cNvPicPr>
              <a:picLocks noChangeAspect="1"/>
            </p:cNvPicPr>
            <p:nvPr/>
          </p:nvPicPr>
          <p:blipFill>
            <a:blip r:embed="rId7"/>
            <a:stretch>
              <a:fillRect/>
            </a:stretch>
          </p:blipFill>
          <p:spPr>
            <a:xfrm>
              <a:off x="10110949" y="4289397"/>
              <a:ext cx="1536700" cy="368300"/>
            </a:xfrm>
            <a:prstGeom prst="rect">
              <a:avLst/>
            </a:prstGeom>
          </p:spPr>
        </p:pic>
        <p:sp>
          <p:nvSpPr>
            <p:cNvPr id="25" name="TextBox 24">
              <a:extLst>
                <a:ext uri="{FF2B5EF4-FFF2-40B4-BE49-F238E27FC236}">
                  <a16:creationId xmlns:a16="http://schemas.microsoft.com/office/drawing/2014/main" id="{7FDEB06E-3850-ED4C-9F81-F5D919B02FD4}"/>
                </a:ext>
              </a:extLst>
            </p:cNvPr>
            <p:cNvSpPr txBox="1"/>
            <p:nvPr/>
          </p:nvSpPr>
          <p:spPr>
            <a:xfrm>
              <a:off x="10126871" y="4125899"/>
              <a:ext cx="1587062" cy="307777"/>
            </a:xfrm>
            <a:prstGeom prst="rect">
              <a:avLst/>
            </a:prstGeom>
            <a:noFill/>
          </p:spPr>
          <p:txBody>
            <a:bodyPr wrap="square" rtlCol="0">
              <a:spAutoFit/>
            </a:bodyPr>
            <a:lstStyle/>
            <a:p>
              <a:r>
                <a:rPr lang="en-US" sz="1400" dirty="0"/>
                <a:t>Label transparency</a:t>
              </a:r>
            </a:p>
          </p:txBody>
        </p:sp>
      </p:grpSp>
      <p:grpSp>
        <p:nvGrpSpPr>
          <p:cNvPr id="26" name="Group 25">
            <a:extLst>
              <a:ext uri="{FF2B5EF4-FFF2-40B4-BE49-F238E27FC236}">
                <a16:creationId xmlns:a16="http://schemas.microsoft.com/office/drawing/2014/main" id="{3BA173A2-49B6-F643-8C7B-36B1B07605B4}"/>
              </a:ext>
            </a:extLst>
          </p:cNvPr>
          <p:cNvGrpSpPr/>
          <p:nvPr/>
        </p:nvGrpSpPr>
        <p:grpSpPr>
          <a:xfrm>
            <a:off x="9932276" y="4763930"/>
            <a:ext cx="1897117" cy="316302"/>
            <a:chOff x="9932276" y="4763930"/>
            <a:chExt cx="1897117" cy="316302"/>
          </a:xfrm>
        </p:grpSpPr>
        <p:pic>
          <p:nvPicPr>
            <p:cNvPr id="27" name="Picture 26">
              <a:extLst>
                <a:ext uri="{FF2B5EF4-FFF2-40B4-BE49-F238E27FC236}">
                  <a16:creationId xmlns:a16="http://schemas.microsoft.com/office/drawing/2014/main" id="{DB305F25-202B-F140-B872-CBEADFF1BEDA}"/>
                </a:ext>
              </a:extLst>
            </p:cNvPr>
            <p:cNvPicPr>
              <a:picLocks noChangeAspect="1"/>
            </p:cNvPicPr>
            <p:nvPr/>
          </p:nvPicPr>
          <p:blipFill>
            <a:blip r:embed="rId8"/>
            <a:stretch>
              <a:fillRect/>
            </a:stretch>
          </p:blipFill>
          <p:spPr>
            <a:xfrm>
              <a:off x="11588093" y="4803518"/>
              <a:ext cx="241300" cy="228600"/>
            </a:xfrm>
            <a:prstGeom prst="rect">
              <a:avLst/>
            </a:prstGeom>
          </p:spPr>
        </p:pic>
        <p:sp>
          <p:nvSpPr>
            <p:cNvPr id="28" name="Rounded Rectangle 27">
              <a:extLst>
                <a:ext uri="{FF2B5EF4-FFF2-40B4-BE49-F238E27FC236}">
                  <a16:creationId xmlns:a16="http://schemas.microsoft.com/office/drawing/2014/main" id="{ABEBFBFD-53C1-7145-97A7-F5FA48DFA3D2}"/>
                </a:ext>
              </a:extLst>
            </p:cNvPr>
            <p:cNvSpPr/>
            <p:nvPr/>
          </p:nvSpPr>
          <p:spPr>
            <a:xfrm>
              <a:off x="10725807" y="4763930"/>
              <a:ext cx="1103586"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EE9CD615-ABC2-7A4F-AAC0-C4C819877198}"/>
                </a:ext>
              </a:extLst>
            </p:cNvPr>
            <p:cNvSpPr txBox="1"/>
            <p:nvPr/>
          </p:nvSpPr>
          <p:spPr>
            <a:xfrm>
              <a:off x="9932276" y="4763930"/>
              <a:ext cx="872358" cy="307777"/>
            </a:xfrm>
            <a:prstGeom prst="rect">
              <a:avLst/>
            </a:prstGeom>
            <a:noFill/>
          </p:spPr>
          <p:txBody>
            <a:bodyPr wrap="square" rtlCol="0">
              <a:spAutoFit/>
            </a:bodyPr>
            <a:lstStyle/>
            <a:p>
              <a:r>
                <a:rPr lang="en-US" sz="1400" dirty="0"/>
                <a:t>Channel:</a:t>
              </a:r>
            </a:p>
          </p:txBody>
        </p:sp>
        <p:sp>
          <p:nvSpPr>
            <p:cNvPr id="30" name="TextBox 29">
              <a:extLst>
                <a:ext uri="{FF2B5EF4-FFF2-40B4-BE49-F238E27FC236}">
                  <a16:creationId xmlns:a16="http://schemas.microsoft.com/office/drawing/2014/main" id="{F489029F-F296-3548-B28B-17DE72B66BF4}"/>
                </a:ext>
              </a:extLst>
            </p:cNvPr>
            <p:cNvSpPr txBox="1"/>
            <p:nvPr/>
          </p:nvSpPr>
          <p:spPr>
            <a:xfrm>
              <a:off x="10804634" y="4772455"/>
              <a:ext cx="777766" cy="307777"/>
            </a:xfrm>
            <a:prstGeom prst="rect">
              <a:avLst/>
            </a:prstGeom>
            <a:noFill/>
          </p:spPr>
          <p:txBody>
            <a:bodyPr wrap="square" rtlCol="0">
              <a:spAutoFit/>
            </a:bodyPr>
            <a:lstStyle/>
            <a:p>
              <a:r>
                <a:rPr lang="en-US" sz="1400" dirty="0"/>
                <a:t>H &amp; E</a:t>
              </a:r>
            </a:p>
          </p:txBody>
        </p:sp>
      </p:grpSp>
      <p:cxnSp>
        <p:nvCxnSpPr>
          <p:cNvPr id="31" name="Straight Arrow Connector 30">
            <a:extLst>
              <a:ext uri="{FF2B5EF4-FFF2-40B4-BE49-F238E27FC236}">
                <a16:creationId xmlns:a16="http://schemas.microsoft.com/office/drawing/2014/main" id="{72D17D68-0F6D-0E42-B652-2926355973AD}"/>
              </a:ext>
            </a:extLst>
          </p:cNvPr>
          <p:cNvCxnSpPr>
            <a:cxnSpLocks/>
          </p:cNvCxnSpPr>
          <p:nvPr/>
        </p:nvCxnSpPr>
        <p:spPr>
          <a:xfrm flipV="1">
            <a:off x="11318962" y="5169398"/>
            <a:ext cx="0" cy="441081"/>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BD0BC33D-4CEF-C24A-B4F3-F5A5ADA15FCB}"/>
              </a:ext>
            </a:extLst>
          </p:cNvPr>
          <p:cNvGrpSpPr/>
          <p:nvPr/>
        </p:nvGrpSpPr>
        <p:grpSpPr>
          <a:xfrm>
            <a:off x="10064968" y="5326094"/>
            <a:ext cx="1702675" cy="607021"/>
            <a:chOff x="10064968" y="5326094"/>
            <a:chExt cx="1702675" cy="607021"/>
          </a:xfrm>
        </p:grpSpPr>
        <p:sp>
          <p:nvSpPr>
            <p:cNvPr id="33" name="TextBox 32">
              <a:extLst>
                <a:ext uri="{FF2B5EF4-FFF2-40B4-BE49-F238E27FC236}">
                  <a16:creationId xmlns:a16="http://schemas.microsoft.com/office/drawing/2014/main" id="{106DC7A3-52AD-D94C-8252-11CF494AAE33}"/>
                </a:ext>
              </a:extLst>
            </p:cNvPr>
            <p:cNvSpPr txBox="1"/>
            <p:nvPr/>
          </p:nvSpPr>
          <p:spPr>
            <a:xfrm>
              <a:off x="10138540" y="5326094"/>
              <a:ext cx="1587062" cy="600164"/>
            </a:xfrm>
            <a:prstGeom prst="rect">
              <a:avLst/>
            </a:prstGeom>
            <a:noFill/>
          </p:spPr>
          <p:txBody>
            <a:bodyPr wrap="square" rtlCol="0">
              <a:spAutoFit/>
            </a:bodyPr>
            <a:lstStyle/>
            <a:p>
              <a:pPr algn="ctr">
                <a:spcAft>
                  <a:spcPts val="600"/>
                </a:spcAft>
              </a:pPr>
              <a:r>
                <a:rPr lang="en-US" sz="1400" dirty="0"/>
                <a:t>Current label:</a:t>
              </a:r>
            </a:p>
            <a:p>
              <a:pPr>
                <a:spcAft>
                  <a:spcPts val="600"/>
                </a:spcAft>
              </a:pPr>
              <a:r>
                <a:rPr lang="en-US" sz="1400" dirty="0"/>
                <a:t>       Anterior CA1</a:t>
              </a:r>
            </a:p>
          </p:txBody>
        </p:sp>
        <p:sp>
          <p:nvSpPr>
            <p:cNvPr id="34" name="Rounded Rectangle 33">
              <a:extLst>
                <a:ext uri="{FF2B5EF4-FFF2-40B4-BE49-F238E27FC236}">
                  <a16:creationId xmlns:a16="http://schemas.microsoft.com/office/drawing/2014/main" id="{D47AF699-683F-0349-971E-DD0B77D67ECC}"/>
                </a:ext>
              </a:extLst>
            </p:cNvPr>
            <p:cNvSpPr/>
            <p:nvPr/>
          </p:nvSpPr>
          <p:spPr>
            <a:xfrm>
              <a:off x="10064968" y="5625338"/>
              <a:ext cx="1702675"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619438EF-191E-3F44-9675-BC6A341EA17A}"/>
                </a:ext>
              </a:extLst>
            </p:cNvPr>
            <p:cNvSpPr/>
            <p:nvPr/>
          </p:nvSpPr>
          <p:spPr>
            <a:xfrm>
              <a:off x="10181819" y="5678318"/>
              <a:ext cx="189187" cy="194094"/>
            </a:xfrm>
            <a:prstGeom prst="rect">
              <a:avLst/>
            </a:prstGeom>
            <a:solidFill>
              <a:srgbClr val="B0ABF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60650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55ED15-1C9E-C34A-95F7-D11591AB016C}"/>
              </a:ext>
            </a:extLst>
          </p:cNvPr>
          <p:cNvPicPr>
            <a:picLocks noChangeAspect="1"/>
          </p:cNvPicPr>
          <p:nvPr/>
        </p:nvPicPr>
        <p:blipFill>
          <a:blip r:embed="rId3"/>
          <a:srcRect/>
          <a:stretch/>
        </p:blipFill>
        <p:spPr>
          <a:xfrm>
            <a:off x="2627772" y="311904"/>
            <a:ext cx="6861548" cy="6114387"/>
          </a:xfrm>
          <a:prstGeom prst="rect">
            <a:avLst/>
          </a:prstGeom>
        </p:spPr>
      </p:pic>
      <p:grpSp>
        <p:nvGrpSpPr>
          <p:cNvPr id="11" name="Group 10">
            <a:extLst>
              <a:ext uri="{FF2B5EF4-FFF2-40B4-BE49-F238E27FC236}">
                <a16:creationId xmlns:a16="http://schemas.microsoft.com/office/drawing/2014/main" id="{9C801354-D735-A544-AC55-5296B48C10A6}"/>
              </a:ext>
            </a:extLst>
          </p:cNvPr>
          <p:cNvGrpSpPr/>
          <p:nvPr/>
        </p:nvGrpSpPr>
        <p:grpSpPr>
          <a:xfrm>
            <a:off x="146471" y="318594"/>
            <a:ext cx="2383046" cy="6101009"/>
            <a:chOff x="146471" y="318594"/>
            <a:chExt cx="2383046" cy="6101009"/>
          </a:xfrm>
        </p:grpSpPr>
        <p:pic>
          <p:nvPicPr>
            <p:cNvPr id="3" name="Picture 2">
              <a:extLst>
                <a:ext uri="{FF2B5EF4-FFF2-40B4-BE49-F238E27FC236}">
                  <a16:creationId xmlns:a16="http://schemas.microsoft.com/office/drawing/2014/main" id="{2C7928E5-09FC-8D4D-869D-5DA134FAC778}"/>
                </a:ext>
              </a:extLst>
            </p:cNvPr>
            <p:cNvPicPr>
              <a:picLocks noChangeAspect="1"/>
            </p:cNvPicPr>
            <p:nvPr/>
          </p:nvPicPr>
          <p:blipFill>
            <a:blip r:embed="rId4"/>
            <a:srcRect/>
            <a:stretch/>
          </p:blipFill>
          <p:spPr>
            <a:xfrm>
              <a:off x="146473" y="318594"/>
              <a:ext cx="2383044" cy="6101009"/>
            </a:xfrm>
            <a:prstGeom prst="rect">
              <a:avLst/>
            </a:prstGeom>
          </p:spPr>
        </p:pic>
        <p:sp>
          <p:nvSpPr>
            <p:cNvPr id="10" name="Rectangle 9">
              <a:extLst>
                <a:ext uri="{FF2B5EF4-FFF2-40B4-BE49-F238E27FC236}">
                  <a16:creationId xmlns:a16="http://schemas.microsoft.com/office/drawing/2014/main" id="{B47F7742-7D65-C240-8266-54BA32F4F5EF}"/>
                </a:ext>
              </a:extLst>
            </p:cNvPr>
            <p:cNvSpPr/>
            <p:nvPr/>
          </p:nvSpPr>
          <p:spPr>
            <a:xfrm>
              <a:off x="146473" y="4109663"/>
              <a:ext cx="1898084" cy="25685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43707-094C-C841-B748-F04DF64C7E52}"/>
                </a:ext>
              </a:extLst>
            </p:cNvPr>
            <p:cNvSpPr/>
            <p:nvPr/>
          </p:nvSpPr>
          <p:spPr>
            <a:xfrm>
              <a:off x="146472" y="2229493"/>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2D0F08-0463-6F4C-8B9E-F81DA09C8AC8}"/>
                </a:ext>
              </a:extLst>
            </p:cNvPr>
            <p:cNvSpPr/>
            <p:nvPr/>
          </p:nvSpPr>
          <p:spPr>
            <a:xfrm>
              <a:off x="146471" y="4198451"/>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77F54C96-5D97-3E4C-85EB-AB4138B06850}"/>
              </a:ext>
            </a:extLst>
          </p:cNvPr>
          <p:cNvGrpSpPr/>
          <p:nvPr/>
        </p:nvGrpSpPr>
        <p:grpSpPr>
          <a:xfrm>
            <a:off x="4674823" y="4740165"/>
            <a:ext cx="89046" cy="105915"/>
            <a:chOff x="2410548" y="0"/>
            <a:chExt cx="237931" cy="207818"/>
          </a:xfrm>
        </p:grpSpPr>
        <p:cxnSp>
          <p:nvCxnSpPr>
            <p:cNvPr id="15" name="Straight Connector 14">
              <a:extLst>
                <a:ext uri="{FF2B5EF4-FFF2-40B4-BE49-F238E27FC236}">
                  <a16:creationId xmlns:a16="http://schemas.microsoft.com/office/drawing/2014/main" id="{6AE0B5EE-0623-3E45-83FC-A1E0A521A048}"/>
                </a:ext>
              </a:extLst>
            </p:cNvPr>
            <p:cNvCxnSpPr/>
            <p:nvPr/>
          </p:nvCxnSpPr>
          <p:spPr>
            <a:xfrm>
              <a:off x="2529514" y="0"/>
              <a:ext cx="0" cy="207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6D92790-7173-3640-B125-F1217C9D0C6D}"/>
                </a:ext>
              </a:extLst>
            </p:cNvPr>
            <p:cNvCxnSpPr>
              <a:cxnSpLocks/>
            </p:cNvCxnSpPr>
            <p:nvPr/>
          </p:nvCxnSpPr>
          <p:spPr>
            <a:xfrm flipH="1">
              <a:off x="2410548" y="100445"/>
              <a:ext cx="23793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8" name="Picture 17" descr="Calendar&#10;&#10;Description automatically generated with medium confidence">
            <a:extLst>
              <a:ext uri="{FF2B5EF4-FFF2-40B4-BE49-F238E27FC236}">
                <a16:creationId xmlns:a16="http://schemas.microsoft.com/office/drawing/2014/main" id="{6CCDCE3A-D3D3-EA4C-8F45-5A7B7B8B93B3}"/>
              </a:ext>
            </a:extLst>
          </p:cNvPr>
          <p:cNvPicPr>
            <a:picLocks noChangeAspect="1"/>
          </p:cNvPicPr>
          <p:nvPr/>
        </p:nvPicPr>
        <p:blipFill rotWithShape="1">
          <a:blip r:embed="rId5"/>
          <a:srcRect l="73277" t="45139" r="3312"/>
          <a:stretch/>
        </p:blipFill>
        <p:spPr>
          <a:xfrm>
            <a:off x="9921766" y="238332"/>
            <a:ext cx="2270234" cy="3561655"/>
          </a:xfrm>
          <a:prstGeom prst="rect">
            <a:avLst/>
          </a:prstGeom>
        </p:spPr>
      </p:pic>
      <p:pic>
        <p:nvPicPr>
          <p:cNvPr id="19" name="Picture 18">
            <a:extLst>
              <a:ext uri="{FF2B5EF4-FFF2-40B4-BE49-F238E27FC236}">
                <a16:creationId xmlns:a16="http://schemas.microsoft.com/office/drawing/2014/main" id="{63F2A3AB-E23D-7F48-B92C-D5CF0A060612}"/>
              </a:ext>
            </a:extLst>
          </p:cNvPr>
          <p:cNvPicPr>
            <a:picLocks noChangeAspect="1"/>
          </p:cNvPicPr>
          <p:nvPr/>
        </p:nvPicPr>
        <p:blipFill>
          <a:blip r:embed="rId6"/>
          <a:stretch>
            <a:fillRect/>
          </a:stretch>
        </p:blipFill>
        <p:spPr>
          <a:xfrm>
            <a:off x="9481492" y="318593"/>
            <a:ext cx="266700" cy="6100999"/>
          </a:xfrm>
          <a:prstGeom prst="rect">
            <a:avLst/>
          </a:prstGeom>
        </p:spPr>
      </p:pic>
      <p:grpSp>
        <p:nvGrpSpPr>
          <p:cNvPr id="20" name="Group 19">
            <a:extLst>
              <a:ext uri="{FF2B5EF4-FFF2-40B4-BE49-F238E27FC236}">
                <a16:creationId xmlns:a16="http://schemas.microsoft.com/office/drawing/2014/main" id="{5035C156-D2A2-E04E-8D5A-E32057A45D85}"/>
              </a:ext>
            </a:extLst>
          </p:cNvPr>
          <p:cNvGrpSpPr/>
          <p:nvPr/>
        </p:nvGrpSpPr>
        <p:grpSpPr>
          <a:xfrm>
            <a:off x="9995338" y="3808512"/>
            <a:ext cx="1755226" cy="307777"/>
            <a:chOff x="9995338" y="3808512"/>
            <a:chExt cx="1755226" cy="307777"/>
          </a:xfrm>
        </p:grpSpPr>
        <p:sp>
          <p:nvSpPr>
            <p:cNvPr id="21" name="Rectangle 20">
              <a:extLst>
                <a:ext uri="{FF2B5EF4-FFF2-40B4-BE49-F238E27FC236}">
                  <a16:creationId xmlns:a16="http://schemas.microsoft.com/office/drawing/2014/main" id="{0A27DC90-1B8A-E544-8582-F2718F3454FF}"/>
                </a:ext>
              </a:extLst>
            </p:cNvPr>
            <p:cNvSpPr/>
            <p:nvPr/>
          </p:nvSpPr>
          <p:spPr>
            <a:xfrm>
              <a:off x="9995338" y="3899338"/>
              <a:ext cx="126124" cy="126124"/>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4041A44D-4908-1C48-9676-215C56638F90}"/>
                </a:ext>
              </a:extLst>
            </p:cNvPr>
            <p:cNvSpPr txBox="1"/>
            <p:nvPr/>
          </p:nvSpPr>
          <p:spPr>
            <a:xfrm>
              <a:off x="10163502" y="3808512"/>
              <a:ext cx="1587062" cy="307777"/>
            </a:xfrm>
            <a:prstGeom prst="rect">
              <a:avLst/>
            </a:prstGeom>
            <a:noFill/>
          </p:spPr>
          <p:txBody>
            <a:bodyPr wrap="square" rtlCol="0">
              <a:spAutoFit/>
            </a:bodyPr>
            <a:lstStyle/>
            <a:p>
              <a:r>
                <a:rPr lang="en-US" sz="1400" dirty="0"/>
                <a:t>Show labels</a:t>
              </a:r>
            </a:p>
          </p:txBody>
        </p:sp>
      </p:grpSp>
      <p:grpSp>
        <p:nvGrpSpPr>
          <p:cNvPr id="23" name="Group 22">
            <a:extLst>
              <a:ext uri="{FF2B5EF4-FFF2-40B4-BE49-F238E27FC236}">
                <a16:creationId xmlns:a16="http://schemas.microsoft.com/office/drawing/2014/main" id="{78004A45-2623-484A-B172-91682F3442F0}"/>
              </a:ext>
            </a:extLst>
          </p:cNvPr>
          <p:cNvGrpSpPr/>
          <p:nvPr/>
        </p:nvGrpSpPr>
        <p:grpSpPr>
          <a:xfrm>
            <a:off x="10110949" y="4125899"/>
            <a:ext cx="1602984" cy="531798"/>
            <a:chOff x="10110949" y="4125899"/>
            <a:chExt cx="1602984" cy="531798"/>
          </a:xfrm>
        </p:grpSpPr>
        <p:pic>
          <p:nvPicPr>
            <p:cNvPr id="24" name="Picture 23">
              <a:extLst>
                <a:ext uri="{FF2B5EF4-FFF2-40B4-BE49-F238E27FC236}">
                  <a16:creationId xmlns:a16="http://schemas.microsoft.com/office/drawing/2014/main" id="{6C82E3CB-7C76-F74B-8EC0-7FF76BDF8038}"/>
                </a:ext>
              </a:extLst>
            </p:cNvPr>
            <p:cNvPicPr>
              <a:picLocks noChangeAspect="1"/>
            </p:cNvPicPr>
            <p:nvPr/>
          </p:nvPicPr>
          <p:blipFill>
            <a:blip r:embed="rId7"/>
            <a:stretch>
              <a:fillRect/>
            </a:stretch>
          </p:blipFill>
          <p:spPr>
            <a:xfrm>
              <a:off x="10110949" y="4289397"/>
              <a:ext cx="1536700" cy="368300"/>
            </a:xfrm>
            <a:prstGeom prst="rect">
              <a:avLst/>
            </a:prstGeom>
          </p:spPr>
        </p:pic>
        <p:sp>
          <p:nvSpPr>
            <p:cNvPr id="25" name="TextBox 24">
              <a:extLst>
                <a:ext uri="{FF2B5EF4-FFF2-40B4-BE49-F238E27FC236}">
                  <a16:creationId xmlns:a16="http://schemas.microsoft.com/office/drawing/2014/main" id="{06333042-985A-D040-B228-106322CA5B76}"/>
                </a:ext>
              </a:extLst>
            </p:cNvPr>
            <p:cNvSpPr txBox="1"/>
            <p:nvPr/>
          </p:nvSpPr>
          <p:spPr>
            <a:xfrm>
              <a:off x="10126871" y="4125899"/>
              <a:ext cx="1587062" cy="307777"/>
            </a:xfrm>
            <a:prstGeom prst="rect">
              <a:avLst/>
            </a:prstGeom>
            <a:noFill/>
          </p:spPr>
          <p:txBody>
            <a:bodyPr wrap="square" rtlCol="0">
              <a:spAutoFit/>
            </a:bodyPr>
            <a:lstStyle/>
            <a:p>
              <a:r>
                <a:rPr lang="en-US" sz="1400" dirty="0"/>
                <a:t>Label transparency</a:t>
              </a:r>
            </a:p>
          </p:txBody>
        </p:sp>
      </p:grpSp>
      <p:grpSp>
        <p:nvGrpSpPr>
          <p:cNvPr id="26" name="Group 25">
            <a:extLst>
              <a:ext uri="{FF2B5EF4-FFF2-40B4-BE49-F238E27FC236}">
                <a16:creationId xmlns:a16="http://schemas.microsoft.com/office/drawing/2014/main" id="{51E21F41-171E-DF46-8799-11CE9604994C}"/>
              </a:ext>
            </a:extLst>
          </p:cNvPr>
          <p:cNvGrpSpPr/>
          <p:nvPr/>
        </p:nvGrpSpPr>
        <p:grpSpPr>
          <a:xfrm>
            <a:off x="9932276" y="4763930"/>
            <a:ext cx="1897117" cy="316302"/>
            <a:chOff x="9932276" y="4763930"/>
            <a:chExt cx="1897117" cy="316302"/>
          </a:xfrm>
        </p:grpSpPr>
        <p:pic>
          <p:nvPicPr>
            <p:cNvPr id="27" name="Picture 26">
              <a:extLst>
                <a:ext uri="{FF2B5EF4-FFF2-40B4-BE49-F238E27FC236}">
                  <a16:creationId xmlns:a16="http://schemas.microsoft.com/office/drawing/2014/main" id="{5DE3CF19-25A6-E042-B1E9-A5805281C1E8}"/>
                </a:ext>
              </a:extLst>
            </p:cNvPr>
            <p:cNvPicPr>
              <a:picLocks noChangeAspect="1"/>
            </p:cNvPicPr>
            <p:nvPr/>
          </p:nvPicPr>
          <p:blipFill>
            <a:blip r:embed="rId8"/>
            <a:stretch>
              <a:fillRect/>
            </a:stretch>
          </p:blipFill>
          <p:spPr>
            <a:xfrm>
              <a:off x="11588093" y="4803518"/>
              <a:ext cx="241300" cy="228600"/>
            </a:xfrm>
            <a:prstGeom prst="rect">
              <a:avLst/>
            </a:prstGeom>
          </p:spPr>
        </p:pic>
        <p:sp>
          <p:nvSpPr>
            <p:cNvPr id="28" name="Rounded Rectangle 27">
              <a:extLst>
                <a:ext uri="{FF2B5EF4-FFF2-40B4-BE49-F238E27FC236}">
                  <a16:creationId xmlns:a16="http://schemas.microsoft.com/office/drawing/2014/main" id="{4879CA24-5D83-E243-83DE-DB2740F1ACFE}"/>
                </a:ext>
              </a:extLst>
            </p:cNvPr>
            <p:cNvSpPr/>
            <p:nvPr/>
          </p:nvSpPr>
          <p:spPr>
            <a:xfrm>
              <a:off x="10725807" y="4763930"/>
              <a:ext cx="1103586"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2257A6E0-59E5-654A-B93F-0936CFB26277}"/>
                </a:ext>
              </a:extLst>
            </p:cNvPr>
            <p:cNvSpPr txBox="1"/>
            <p:nvPr/>
          </p:nvSpPr>
          <p:spPr>
            <a:xfrm>
              <a:off x="9932276" y="4763930"/>
              <a:ext cx="872358" cy="307777"/>
            </a:xfrm>
            <a:prstGeom prst="rect">
              <a:avLst/>
            </a:prstGeom>
            <a:noFill/>
          </p:spPr>
          <p:txBody>
            <a:bodyPr wrap="square" rtlCol="0">
              <a:spAutoFit/>
            </a:bodyPr>
            <a:lstStyle/>
            <a:p>
              <a:r>
                <a:rPr lang="en-US" sz="1400" dirty="0"/>
                <a:t>Channel:</a:t>
              </a:r>
            </a:p>
          </p:txBody>
        </p:sp>
        <p:sp>
          <p:nvSpPr>
            <p:cNvPr id="30" name="TextBox 29">
              <a:extLst>
                <a:ext uri="{FF2B5EF4-FFF2-40B4-BE49-F238E27FC236}">
                  <a16:creationId xmlns:a16="http://schemas.microsoft.com/office/drawing/2014/main" id="{73B5C239-CAAA-E141-BE32-2FF7998BE0BA}"/>
                </a:ext>
              </a:extLst>
            </p:cNvPr>
            <p:cNvSpPr txBox="1"/>
            <p:nvPr/>
          </p:nvSpPr>
          <p:spPr>
            <a:xfrm>
              <a:off x="10804634" y="4772455"/>
              <a:ext cx="777766" cy="307777"/>
            </a:xfrm>
            <a:prstGeom prst="rect">
              <a:avLst/>
            </a:prstGeom>
            <a:noFill/>
          </p:spPr>
          <p:txBody>
            <a:bodyPr wrap="square" rtlCol="0">
              <a:spAutoFit/>
            </a:bodyPr>
            <a:lstStyle/>
            <a:p>
              <a:r>
                <a:rPr lang="en-US" sz="1400" dirty="0"/>
                <a:t>MRI</a:t>
              </a:r>
            </a:p>
          </p:txBody>
        </p:sp>
      </p:grpSp>
      <p:cxnSp>
        <p:nvCxnSpPr>
          <p:cNvPr id="31" name="Straight Arrow Connector 30">
            <a:extLst>
              <a:ext uri="{FF2B5EF4-FFF2-40B4-BE49-F238E27FC236}">
                <a16:creationId xmlns:a16="http://schemas.microsoft.com/office/drawing/2014/main" id="{36632A07-7445-894D-AFF2-FED80736F119}"/>
              </a:ext>
            </a:extLst>
          </p:cNvPr>
          <p:cNvCxnSpPr>
            <a:cxnSpLocks/>
          </p:cNvCxnSpPr>
          <p:nvPr/>
        </p:nvCxnSpPr>
        <p:spPr>
          <a:xfrm>
            <a:off x="946301" y="2997922"/>
            <a:ext cx="298428" cy="2973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8D1924DE-F1CC-704C-8EFB-934C0D322850}"/>
              </a:ext>
            </a:extLst>
          </p:cNvPr>
          <p:cNvGrpSpPr/>
          <p:nvPr/>
        </p:nvGrpSpPr>
        <p:grpSpPr>
          <a:xfrm>
            <a:off x="10064968" y="5326094"/>
            <a:ext cx="1702675" cy="607021"/>
            <a:chOff x="10064968" y="5326094"/>
            <a:chExt cx="1702675" cy="607021"/>
          </a:xfrm>
        </p:grpSpPr>
        <p:sp>
          <p:nvSpPr>
            <p:cNvPr id="33" name="TextBox 32">
              <a:extLst>
                <a:ext uri="{FF2B5EF4-FFF2-40B4-BE49-F238E27FC236}">
                  <a16:creationId xmlns:a16="http://schemas.microsoft.com/office/drawing/2014/main" id="{AC947C10-0D59-C44B-8AF4-9B544AC12610}"/>
                </a:ext>
              </a:extLst>
            </p:cNvPr>
            <p:cNvSpPr txBox="1"/>
            <p:nvPr/>
          </p:nvSpPr>
          <p:spPr>
            <a:xfrm>
              <a:off x="10138540" y="5326094"/>
              <a:ext cx="1587062" cy="600164"/>
            </a:xfrm>
            <a:prstGeom prst="rect">
              <a:avLst/>
            </a:prstGeom>
            <a:noFill/>
          </p:spPr>
          <p:txBody>
            <a:bodyPr wrap="square" rtlCol="0">
              <a:spAutoFit/>
            </a:bodyPr>
            <a:lstStyle/>
            <a:p>
              <a:pPr algn="ctr">
                <a:spcAft>
                  <a:spcPts val="600"/>
                </a:spcAft>
              </a:pPr>
              <a:r>
                <a:rPr lang="en-US" sz="1400" dirty="0"/>
                <a:t>Current label:</a:t>
              </a:r>
            </a:p>
            <a:p>
              <a:pPr>
                <a:spcAft>
                  <a:spcPts val="600"/>
                </a:spcAft>
              </a:pPr>
              <a:r>
                <a:rPr lang="en-US" sz="1400" dirty="0"/>
                <a:t>       Anterior CA1</a:t>
              </a:r>
            </a:p>
          </p:txBody>
        </p:sp>
        <p:sp>
          <p:nvSpPr>
            <p:cNvPr id="34" name="Rounded Rectangle 33">
              <a:extLst>
                <a:ext uri="{FF2B5EF4-FFF2-40B4-BE49-F238E27FC236}">
                  <a16:creationId xmlns:a16="http://schemas.microsoft.com/office/drawing/2014/main" id="{CCB83EDF-BA5D-5D47-AA8A-5112F76A8DBF}"/>
                </a:ext>
              </a:extLst>
            </p:cNvPr>
            <p:cNvSpPr/>
            <p:nvPr/>
          </p:nvSpPr>
          <p:spPr>
            <a:xfrm>
              <a:off x="10064968" y="5625338"/>
              <a:ext cx="1702675"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272A6EF-C2C0-874D-8C69-AEFC6AD16B8E}"/>
                </a:ext>
              </a:extLst>
            </p:cNvPr>
            <p:cNvSpPr/>
            <p:nvPr/>
          </p:nvSpPr>
          <p:spPr>
            <a:xfrm>
              <a:off x="10181819" y="5678318"/>
              <a:ext cx="189187" cy="194094"/>
            </a:xfrm>
            <a:prstGeom prst="rect">
              <a:avLst/>
            </a:prstGeom>
            <a:solidFill>
              <a:srgbClr val="B0ABF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5689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55ED15-1C9E-C34A-95F7-D11591AB016C}"/>
              </a:ext>
            </a:extLst>
          </p:cNvPr>
          <p:cNvPicPr>
            <a:picLocks noChangeAspect="1"/>
          </p:cNvPicPr>
          <p:nvPr/>
        </p:nvPicPr>
        <p:blipFill>
          <a:blip r:embed="rId3"/>
          <a:srcRect/>
          <a:stretch/>
        </p:blipFill>
        <p:spPr>
          <a:xfrm>
            <a:off x="2627772" y="311904"/>
            <a:ext cx="6861548" cy="6114387"/>
          </a:xfrm>
          <a:prstGeom prst="rect">
            <a:avLst/>
          </a:prstGeom>
        </p:spPr>
      </p:pic>
      <p:grpSp>
        <p:nvGrpSpPr>
          <p:cNvPr id="11" name="Group 10">
            <a:extLst>
              <a:ext uri="{FF2B5EF4-FFF2-40B4-BE49-F238E27FC236}">
                <a16:creationId xmlns:a16="http://schemas.microsoft.com/office/drawing/2014/main" id="{9C801354-D735-A544-AC55-5296B48C10A6}"/>
              </a:ext>
            </a:extLst>
          </p:cNvPr>
          <p:cNvGrpSpPr/>
          <p:nvPr/>
        </p:nvGrpSpPr>
        <p:grpSpPr>
          <a:xfrm>
            <a:off x="146471" y="318594"/>
            <a:ext cx="2383046" cy="6101009"/>
            <a:chOff x="146471" y="318594"/>
            <a:chExt cx="2383046" cy="6101009"/>
          </a:xfrm>
        </p:grpSpPr>
        <p:pic>
          <p:nvPicPr>
            <p:cNvPr id="3" name="Picture 2">
              <a:extLst>
                <a:ext uri="{FF2B5EF4-FFF2-40B4-BE49-F238E27FC236}">
                  <a16:creationId xmlns:a16="http://schemas.microsoft.com/office/drawing/2014/main" id="{2C7928E5-09FC-8D4D-869D-5DA134FAC778}"/>
                </a:ext>
              </a:extLst>
            </p:cNvPr>
            <p:cNvPicPr>
              <a:picLocks noChangeAspect="1"/>
            </p:cNvPicPr>
            <p:nvPr/>
          </p:nvPicPr>
          <p:blipFill>
            <a:blip r:embed="rId4"/>
            <a:srcRect/>
            <a:stretch/>
          </p:blipFill>
          <p:spPr>
            <a:xfrm>
              <a:off x="146473" y="318594"/>
              <a:ext cx="2383044" cy="6101009"/>
            </a:xfrm>
            <a:prstGeom prst="rect">
              <a:avLst/>
            </a:prstGeom>
          </p:spPr>
        </p:pic>
        <p:sp>
          <p:nvSpPr>
            <p:cNvPr id="10" name="Rectangle 9">
              <a:extLst>
                <a:ext uri="{FF2B5EF4-FFF2-40B4-BE49-F238E27FC236}">
                  <a16:creationId xmlns:a16="http://schemas.microsoft.com/office/drawing/2014/main" id="{B47F7742-7D65-C240-8266-54BA32F4F5EF}"/>
                </a:ext>
              </a:extLst>
            </p:cNvPr>
            <p:cNvSpPr/>
            <p:nvPr/>
          </p:nvSpPr>
          <p:spPr>
            <a:xfrm>
              <a:off x="146473" y="4109663"/>
              <a:ext cx="1898084" cy="25685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43707-094C-C841-B748-F04DF64C7E52}"/>
                </a:ext>
              </a:extLst>
            </p:cNvPr>
            <p:cNvSpPr/>
            <p:nvPr/>
          </p:nvSpPr>
          <p:spPr>
            <a:xfrm>
              <a:off x="146472" y="2229493"/>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2D0F08-0463-6F4C-8B9E-F81DA09C8AC8}"/>
                </a:ext>
              </a:extLst>
            </p:cNvPr>
            <p:cNvSpPr/>
            <p:nvPr/>
          </p:nvSpPr>
          <p:spPr>
            <a:xfrm>
              <a:off x="146471" y="4198451"/>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77F54C96-5D97-3E4C-85EB-AB4138B06850}"/>
              </a:ext>
            </a:extLst>
          </p:cNvPr>
          <p:cNvGrpSpPr/>
          <p:nvPr/>
        </p:nvGrpSpPr>
        <p:grpSpPr>
          <a:xfrm>
            <a:off x="4674823" y="4740165"/>
            <a:ext cx="89046" cy="105915"/>
            <a:chOff x="2410548" y="0"/>
            <a:chExt cx="237931" cy="207818"/>
          </a:xfrm>
        </p:grpSpPr>
        <p:cxnSp>
          <p:nvCxnSpPr>
            <p:cNvPr id="15" name="Straight Connector 14">
              <a:extLst>
                <a:ext uri="{FF2B5EF4-FFF2-40B4-BE49-F238E27FC236}">
                  <a16:creationId xmlns:a16="http://schemas.microsoft.com/office/drawing/2014/main" id="{6AE0B5EE-0623-3E45-83FC-A1E0A521A048}"/>
                </a:ext>
              </a:extLst>
            </p:cNvPr>
            <p:cNvCxnSpPr/>
            <p:nvPr/>
          </p:nvCxnSpPr>
          <p:spPr>
            <a:xfrm>
              <a:off x="2529514" y="0"/>
              <a:ext cx="0" cy="207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6D92790-7173-3640-B125-F1217C9D0C6D}"/>
                </a:ext>
              </a:extLst>
            </p:cNvPr>
            <p:cNvCxnSpPr>
              <a:cxnSpLocks/>
            </p:cNvCxnSpPr>
            <p:nvPr/>
          </p:nvCxnSpPr>
          <p:spPr>
            <a:xfrm flipH="1">
              <a:off x="2410548" y="100445"/>
              <a:ext cx="23793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7" name="Picture 16" descr="Calendar&#10;&#10;Description automatically generated with medium confidence">
            <a:extLst>
              <a:ext uri="{FF2B5EF4-FFF2-40B4-BE49-F238E27FC236}">
                <a16:creationId xmlns:a16="http://schemas.microsoft.com/office/drawing/2014/main" id="{1A316AB8-5E56-6041-8AEC-E25E387E7C21}"/>
              </a:ext>
            </a:extLst>
          </p:cNvPr>
          <p:cNvPicPr>
            <a:picLocks noChangeAspect="1"/>
          </p:cNvPicPr>
          <p:nvPr/>
        </p:nvPicPr>
        <p:blipFill rotWithShape="1">
          <a:blip r:embed="rId5"/>
          <a:srcRect l="73277" t="45139" r="3312"/>
          <a:stretch/>
        </p:blipFill>
        <p:spPr>
          <a:xfrm>
            <a:off x="9921766" y="238332"/>
            <a:ext cx="2270234" cy="3561655"/>
          </a:xfrm>
          <a:prstGeom prst="rect">
            <a:avLst/>
          </a:prstGeom>
        </p:spPr>
      </p:pic>
      <p:pic>
        <p:nvPicPr>
          <p:cNvPr id="18" name="Picture 17">
            <a:extLst>
              <a:ext uri="{FF2B5EF4-FFF2-40B4-BE49-F238E27FC236}">
                <a16:creationId xmlns:a16="http://schemas.microsoft.com/office/drawing/2014/main" id="{A819C2EC-AB24-1A4E-94D1-CB5315E2213D}"/>
              </a:ext>
            </a:extLst>
          </p:cNvPr>
          <p:cNvPicPr>
            <a:picLocks noChangeAspect="1"/>
          </p:cNvPicPr>
          <p:nvPr/>
        </p:nvPicPr>
        <p:blipFill>
          <a:blip r:embed="rId6">
            <a:alphaModFix amt="28000"/>
          </a:blip>
          <a:srcRect/>
          <a:stretch/>
        </p:blipFill>
        <p:spPr>
          <a:xfrm>
            <a:off x="2619944" y="305216"/>
            <a:ext cx="6861548" cy="6114387"/>
          </a:xfrm>
          <a:prstGeom prst="rect">
            <a:avLst/>
          </a:prstGeom>
        </p:spPr>
      </p:pic>
      <p:pic>
        <p:nvPicPr>
          <p:cNvPr id="4" name="Picture 3">
            <a:extLst>
              <a:ext uri="{FF2B5EF4-FFF2-40B4-BE49-F238E27FC236}">
                <a16:creationId xmlns:a16="http://schemas.microsoft.com/office/drawing/2014/main" id="{96DE4FE6-E144-D940-8941-E4E705D2C845}"/>
              </a:ext>
            </a:extLst>
          </p:cNvPr>
          <p:cNvPicPr>
            <a:picLocks noChangeAspect="1"/>
          </p:cNvPicPr>
          <p:nvPr/>
        </p:nvPicPr>
        <p:blipFill>
          <a:blip r:embed="rId7"/>
          <a:stretch>
            <a:fillRect/>
          </a:stretch>
        </p:blipFill>
        <p:spPr>
          <a:xfrm>
            <a:off x="9481492" y="318593"/>
            <a:ext cx="266700" cy="6100999"/>
          </a:xfrm>
          <a:prstGeom prst="rect">
            <a:avLst/>
          </a:prstGeom>
        </p:spPr>
      </p:pic>
      <p:grpSp>
        <p:nvGrpSpPr>
          <p:cNvPr id="8" name="Group 7">
            <a:extLst>
              <a:ext uri="{FF2B5EF4-FFF2-40B4-BE49-F238E27FC236}">
                <a16:creationId xmlns:a16="http://schemas.microsoft.com/office/drawing/2014/main" id="{487EB830-B0B6-2C42-A348-E46BD9E6AB13}"/>
              </a:ext>
            </a:extLst>
          </p:cNvPr>
          <p:cNvGrpSpPr/>
          <p:nvPr/>
        </p:nvGrpSpPr>
        <p:grpSpPr>
          <a:xfrm>
            <a:off x="9995338" y="3808512"/>
            <a:ext cx="1755226" cy="307777"/>
            <a:chOff x="9995338" y="3808512"/>
            <a:chExt cx="1755226" cy="307777"/>
          </a:xfrm>
        </p:grpSpPr>
        <p:sp>
          <p:nvSpPr>
            <p:cNvPr id="5" name="Rectangle 4">
              <a:extLst>
                <a:ext uri="{FF2B5EF4-FFF2-40B4-BE49-F238E27FC236}">
                  <a16:creationId xmlns:a16="http://schemas.microsoft.com/office/drawing/2014/main" id="{A943B103-CC22-6748-A2B1-390A837777E7}"/>
                </a:ext>
              </a:extLst>
            </p:cNvPr>
            <p:cNvSpPr/>
            <p:nvPr/>
          </p:nvSpPr>
          <p:spPr>
            <a:xfrm>
              <a:off x="9995338" y="3899338"/>
              <a:ext cx="126124" cy="126124"/>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09D12CC-8A20-6745-9AD5-B11658818521}"/>
                </a:ext>
              </a:extLst>
            </p:cNvPr>
            <p:cNvSpPr txBox="1"/>
            <p:nvPr/>
          </p:nvSpPr>
          <p:spPr>
            <a:xfrm>
              <a:off x="10163502" y="3808512"/>
              <a:ext cx="1587062" cy="307777"/>
            </a:xfrm>
            <a:prstGeom prst="rect">
              <a:avLst/>
            </a:prstGeom>
            <a:noFill/>
          </p:spPr>
          <p:txBody>
            <a:bodyPr wrap="square" rtlCol="0">
              <a:spAutoFit/>
            </a:bodyPr>
            <a:lstStyle/>
            <a:p>
              <a:r>
                <a:rPr lang="en-US" sz="1400" dirty="0"/>
                <a:t>Show labels</a:t>
              </a:r>
            </a:p>
          </p:txBody>
        </p:sp>
      </p:grpSp>
      <p:sp>
        <p:nvSpPr>
          <p:cNvPr id="9" name="TextBox 8">
            <a:extLst>
              <a:ext uri="{FF2B5EF4-FFF2-40B4-BE49-F238E27FC236}">
                <a16:creationId xmlns:a16="http://schemas.microsoft.com/office/drawing/2014/main" id="{D4600DF6-3D21-354D-8D45-A88FBFAE82C6}"/>
              </a:ext>
            </a:extLst>
          </p:cNvPr>
          <p:cNvSpPr txBox="1"/>
          <p:nvPr/>
        </p:nvSpPr>
        <p:spPr>
          <a:xfrm>
            <a:off x="9921766" y="3799987"/>
            <a:ext cx="252249" cy="307777"/>
          </a:xfrm>
          <a:prstGeom prst="rect">
            <a:avLst/>
          </a:prstGeom>
          <a:noFill/>
        </p:spPr>
        <p:txBody>
          <a:bodyPr wrap="square" rtlCol="0">
            <a:spAutoFit/>
          </a:bodyPr>
          <a:lstStyle/>
          <a:p>
            <a:r>
              <a:rPr lang="en-US" sz="1400" dirty="0"/>
              <a:t>X</a:t>
            </a:r>
          </a:p>
        </p:txBody>
      </p:sp>
      <p:cxnSp>
        <p:nvCxnSpPr>
          <p:cNvPr id="19" name="Straight Arrow Connector 18">
            <a:extLst>
              <a:ext uri="{FF2B5EF4-FFF2-40B4-BE49-F238E27FC236}">
                <a16:creationId xmlns:a16="http://schemas.microsoft.com/office/drawing/2014/main" id="{B3E2BCBF-9FA0-2D42-A773-762C939B1A8E}"/>
              </a:ext>
            </a:extLst>
          </p:cNvPr>
          <p:cNvCxnSpPr>
            <a:cxnSpLocks/>
          </p:cNvCxnSpPr>
          <p:nvPr/>
        </p:nvCxnSpPr>
        <p:spPr>
          <a:xfrm>
            <a:off x="9623338" y="3538222"/>
            <a:ext cx="298428" cy="29738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1BC2FC14-A23B-4A42-B827-3C1CA9E4A73B}"/>
              </a:ext>
            </a:extLst>
          </p:cNvPr>
          <p:cNvGrpSpPr/>
          <p:nvPr/>
        </p:nvGrpSpPr>
        <p:grpSpPr>
          <a:xfrm>
            <a:off x="10110949" y="4125899"/>
            <a:ext cx="1602984" cy="531798"/>
            <a:chOff x="10110949" y="4125899"/>
            <a:chExt cx="1602984" cy="531798"/>
          </a:xfrm>
        </p:grpSpPr>
        <p:pic>
          <p:nvPicPr>
            <p:cNvPr id="22" name="Picture 21">
              <a:extLst>
                <a:ext uri="{FF2B5EF4-FFF2-40B4-BE49-F238E27FC236}">
                  <a16:creationId xmlns:a16="http://schemas.microsoft.com/office/drawing/2014/main" id="{6A5E500A-4391-AC42-B1EF-3ED0163925A7}"/>
                </a:ext>
              </a:extLst>
            </p:cNvPr>
            <p:cNvPicPr>
              <a:picLocks noChangeAspect="1"/>
            </p:cNvPicPr>
            <p:nvPr/>
          </p:nvPicPr>
          <p:blipFill>
            <a:blip r:embed="rId8"/>
            <a:stretch>
              <a:fillRect/>
            </a:stretch>
          </p:blipFill>
          <p:spPr>
            <a:xfrm>
              <a:off x="10110949" y="4289397"/>
              <a:ext cx="1536700" cy="368300"/>
            </a:xfrm>
            <a:prstGeom prst="rect">
              <a:avLst/>
            </a:prstGeom>
          </p:spPr>
        </p:pic>
        <p:sp>
          <p:nvSpPr>
            <p:cNvPr id="24" name="TextBox 23">
              <a:extLst>
                <a:ext uri="{FF2B5EF4-FFF2-40B4-BE49-F238E27FC236}">
                  <a16:creationId xmlns:a16="http://schemas.microsoft.com/office/drawing/2014/main" id="{E0D52CAE-ED18-B240-A27F-262C328501FE}"/>
                </a:ext>
              </a:extLst>
            </p:cNvPr>
            <p:cNvSpPr txBox="1"/>
            <p:nvPr/>
          </p:nvSpPr>
          <p:spPr>
            <a:xfrm>
              <a:off x="10126871" y="4125899"/>
              <a:ext cx="1587062" cy="307777"/>
            </a:xfrm>
            <a:prstGeom prst="rect">
              <a:avLst/>
            </a:prstGeom>
            <a:noFill/>
          </p:spPr>
          <p:txBody>
            <a:bodyPr wrap="square" rtlCol="0">
              <a:spAutoFit/>
            </a:bodyPr>
            <a:lstStyle/>
            <a:p>
              <a:r>
                <a:rPr lang="en-US" sz="1400" dirty="0"/>
                <a:t>Label transparency</a:t>
              </a:r>
            </a:p>
          </p:txBody>
        </p:sp>
      </p:grpSp>
      <p:cxnSp>
        <p:nvCxnSpPr>
          <p:cNvPr id="26" name="Straight Arrow Connector 25">
            <a:extLst>
              <a:ext uri="{FF2B5EF4-FFF2-40B4-BE49-F238E27FC236}">
                <a16:creationId xmlns:a16="http://schemas.microsoft.com/office/drawing/2014/main" id="{00952363-0841-ED40-89BE-E96CB38C9517}"/>
              </a:ext>
            </a:extLst>
          </p:cNvPr>
          <p:cNvCxnSpPr>
            <a:cxnSpLocks/>
          </p:cNvCxnSpPr>
          <p:nvPr/>
        </p:nvCxnSpPr>
        <p:spPr>
          <a:xfrm flipV="1">
            <a:off x="10100439" y="4524413"/>
            <a:ext cx="264825" cy="344026"/>
          </a:xfrm>
          <a:prstGeom prst="straightConnector1">
            <a:avLst/>
          </a:prstGeom>
          <a:ln w="3175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45A877C4-9DBC-9F4D-8922-52D5354CD25A}"/>
              </a:ext>
            </a:extLst>
          </p:cNvPr>
          <p:cNvGrpSpPr/>
          <p:nvPr/>
        </p:nvGrpSpPr>
        <p:grpSpPr>
          <a:xfrm>
            <a:off x="9932276" y="4763930"/>
            <a:ext cx="1897117" cy="316302"/>
            <a:chOff x="9932276" y="4763930"/>
            <a:chExt cx="1897117" cy="316302"/>
          </a:xfrm>
        </p:grpSpPr>
        <p:pic>
          <p:nvPicPr>
            <p:cNvPr id="29" name="Picture 28">
              <a:extLst>
                <a:ext uri="{FF2B5EF4-FFF2-40B4-BE49-F238E27FC236}">
                  <a16:creationId xmlns:a16="http://schemas.microsoft.com/office/drawing/2014/main" id="{C4929B7B-934F-614A-B4FF-7AD968446FAD}"/>
                </a:ext>
              </a:extLst>
            </p:cNvPr>
            <p:cNvPicPr>
              <a:picLocks noChangeAspect="1"/>
            </p:cNvPicPr>
            <p:nvPr/>
          </p:nvPicPr>
          <p:blipFill>
            <a:blip r:embed="rId9"/>
            <a:stretch>
              <a:fillRect/>
            </a:stretch>
          </p:blipFill>
          <p:spPr>
            <a:xfrm>
              <a:off x="11588093" y="4803518"/>
              <a:ext cx="241300" cy="228600"/>
            </a:xfrm>
            <a:prstGeom prst="rect">
              <a:avLst/>
            </a:prstGeom>
          </p:spPr>
        </p:pic>
        <p:sp>
          <p:nvSpPr>
            <p:cNvPr id="30" name="Rounded Rectangle 29">
              <a:extLst>
                <a:ext uri="{FF2B5EF4-FFF2-40B4-BE49-F238E27FC236}">
                  <a16:creationId xmlns:a16="http://schemas.microsoft.com/office/drawing/2014/main" id="{AB847268-33B3-EC42-B7AA-2D85630F662B}"/>
                </a:ext>
              </a:extLst>
            </p:cNvPr>
            <p:cNvSpPr/>
            <p:nvPr/>
          </p:nvSpPr>
          <p:spPr>
            <a:xfrm>
              <a:off x="10725807" y="4763930"/>
              <a:ext cx="1103586"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F347042B-162A-CE43-9CA0-1461FBED552D}"/>
                </a:ext>
              </a:extLst>
            </p:cNvPr>
            <p:cNvSpPr txBox="1"/>
            <p:nvPr/>
          </p:nvSpPr>
          <p:spPr>
            <a:xfrm>
              <a:off x="9932276" y="4763930"/>
              <a:ext cx="872358" cy="307777"/>
            </a:xfrm>
            <a:prstGeom prst="rect">
              <a:avLst/>
            </a:prstGeom>
            <a:noFill/>
          </p:spPr>
          <p:txBody>
            <a:bodyPr wrap="square" rtlCol="0">
              <a:spAutoFit/>
            </a:bodyPr>
            <a:lstStyle/>
            <a:p>
              <a:r>
                <a:rPr lang="en-US" sz="1400" dirty="0"/>
                <a:t>Channel:</a:t>
              </a:r>
            </a:p>
          </p:txBody>
        </p:sp>
        <p:sp>
          <p:nvSpPr>
            <p:cNvPr id="32" name="TextBox 31">
              <a:extLst>
                <a:ext uri="{FF2B5EF4-FFF2-40B4-BE49-F238E27FC236}">
                  <a16:creationId xmlns:a16="http://schemas.microsoft.com/office/drawing/2014/main" id="{DE5D0E1D-EBEA-4C44-A537-B27D40A198DD}"/>
                </a:ext>
              </a:extLst>
            </p:cNvPr>
            <p:cNvSpPr txBox="1"/>
            <p:nvPr/>
          </p:nvSpPr>
          <p:spPr>
            <a:xfrm>
              <a:off x="10804634" y="4772455"/>
              <a:ext cx="777766" cy="307777"/>
            </a:xfrm>
            <a:prstGeom prst="rect">
              <a:avLst/>
            </a:prstGeom>
            <a:noFill/>
          </p:spPr>
          <p:txBody>
            <a:bodyPr wrap="square" rtlCol="0">
              <a:spAutoFit/>
            </a:bodyPr>
            <a:lstStyle/>
            <a:p>
              <a:r>
                <a:rPr lang="en-US" sz="1400" dirty="0"/>
                <a:t>MRI</a:t>
              </a:r>
            </a:p>
          </p:txBody>
        </p:sp>
      </p:grpSp>
      <p:grpSp>
        <p:nvGrpSpPr>
          <p:cNvPr id="33" name="Group 32">
            <a:extLst>
              <a:ext uri="{FF2B5EF4-FFF2-40B4-BE49-F238E27FC236}">
                <a16:creationId xmlns:a16="http://schemas.microsoft.com/office/drawing/2014/main" id="{DA9322C4-444A-3646-94E8-B0D970C01C8D}"/>
              </a:ext>
            </a:extLst>
          </p:cNvPr>
          <p:cNvGrpSpPr/>
          <p:nvPr/>
        </p:nvGrpSpPr>
        <p:grpSpPr>
          <a:xfrm>
            <a:off x="10064968" y="5326094"/>
            <a:ext cx="1702675" cy="607021"/>
            <a:chOff x="10064968" y="5326094"/>
            <a:chExt cx="1702675" cy="607021"/>
          </a:xfrm>
        </p:grpSpPr>
        <p:sp>
          <p:nvSpPr>
            <p:cNvPr id="34" name="TextBox 33">
              <a:extLst>
                <a:ext uri="{FF2B5EF4-FFF2-40B4-BE49-F238E27FC236}">
                  <a16:creationId xmlns:a16="http://schemas.microsoft.com/office/drawing/2014/main" id="{E21A4C95-0116-3B4A-A9FF-06274E113C62}"/>
                </a:ext>
              </a:extLst>
            </p:cNvPr>
            <p:cNvSpPr txBox="1"/>
            <p:nvPr/>
          </p:nvSpPr>
          <p:spPr>
            <a:xfrm>
              <a:off x="10138540" y="5326094"/>
              <a:ext cx="1587062" cy="600164"/>
            </a:xfrm>
            <a:prstGeom prst="rect">
              <a:avLst/>
            </a:prstGeom>
            <a:noFill/>
          </p:spPr>
          <p:txBody>
            <a:bodyPr wrap="square" rtlCol="0">
              <a:spAutoFit/>
            </a:bodyPr>
            <a:lstStyle/>
            <a:p>
              <a:pPr algn="ctr">
                <a:spcAft>
                  <a:spcPts val="600"/>
                </a:spcAft>
              </a:pPr>
              <a:r>
                <a:rPr lang="en-US" sz="1400" dirty="0"/>
                <a:t>Current label:</a:t>
              </a:r>
            </a:p>
            <a:p>
              <a:pPr>
                <a:spcAft>
                  <a:spcPts val="600"/>
                </a:spcAft>
              </a:pPr>
              <a:r>
                <a:rPr lang="en-US" sz="1400" dirty="0"/>
                <a:t>       Anterior CA1</a:t>
              </a:r>
            </a:p>
          </p:txBody>
        </p:sp>
        <p:sp>
          <p:nvSpPr>
            <p:cNvPr id="35" name="Rounded Rectangle 34">
              <a:extLst>
                <a:ext uri="{FF2B5EF4-FFF2-40B4-BE49-F238E27FC236}">
                  <a16:creationId xmlns:a16="http://schemas.microsoft.com/office/drawing/2014/main" id="{2F00E5DA-583F-854B-9859-BDE1B6A7C6E3}"/>
                </a:ext>
              </a:extLst>
            </p:cNvPr>
            <p:cNvSpPr/>
            <p:nvPr/>
          </p:nvSpPr>
          <p:spPr>
            <a:xfrm>
              <a:off x="10064968" y="5625338"/>
              <a:ext cx="1702675"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F212FC51-9FF9-AB41-BEED-4B2B1B1294AD}"/>
                </a:ext>
              </a:extLst>
            </p:cNvPr>
            <p:cNvSpPr/>
            <p:nvPr/>
          </p:nvSpPr>
          <p:spPr>
            <a:xfrm>
              <a:off x="10181819" y="5678318"/>
              <a:ext cx="189187" cy="194094"/>
            </a:xfrm>
            <a:prstGeom prst="rect">
              <a:avLst/>
            </a:prstGeom>
            <a:solidFill>
              <a:srgbClr val="B0ABF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6137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up of a brain&#10;&#10;Description automatically generated with low confidence">
            <a:extLst>
              <a:ext uri="{FF2B5EF4-FFF2-40B4-BE49-F238E27FC236}">
                <a16:creationId xmlns:a16="http://schemas.microsoft.com/office/drawing/2014/main" id="{EA55ED15-1C9E-C34A-95F7-D11591AB016C}"/>
              </a:ext>
            </a:extLst>
          </p:cNvPr>
          <p:cNvPicPr>
            <a:picLocks noChangeAspect="1"/>
          </p:cNvPicPr>
          <p:nvPr/>
        </p:nvPicPr>
        <p:blipFill>
          <a:blip r:embed="rId3"/>
          <a:stretch>
            <a:fillRect/>
          </a:stretch>
        </p:blipFill>
        <p:spPr>
          <a:xfrm>
            <a:off x="2627772" y="311904"/>
            <a:ext cx="6861549" cy="6114387"/>
          </a:xfrm>
          <a:prstGeom prst="rect">
            <a:avLst/>
          </a:prstGeom>
        </p:spPr>
      </p:pic>
      <p:grpSp>
        <p:nvGrpSpPr>
          <p:cNvPr id="11" name="Group 10">
            <a:extLst>
              <a:ext uri="{FF2B5EF4-FFF2-40B4-BE49-F238E27FC236}">
                <a16:creationId xmlns:a16="http://schemas.microsoft.com/office/drawing/2014/main" id="{9C801354-D735-A544-AC55-5296B48C10A6}"/>
              </a:ext>
            </a:extLst>
          </p:cNvPr>
          <p:cNvGrpSpPr/>
          <p:nvPr/>
        </p:nvGrpSpPr>
        <p:grpSpPr>
          <a:xfrm>
            <a:off x="146471" y="318594"/>
            <a:ext cx="2383046" cy="6101009"/>
            <a:chOff x="146471" y="318594"/>
            <a:chExt cx="2383046" cy="6101009"/>
          </a:xfrm>
        </p:grpSpPr>
        <p:pic>
          <p:nvPicPr>
            <p:cNvPr id="3" name="Picture 2">
              <a:extLst>
                <a:ext uri="{FF2B5EF4-FFF2-40B4-BE49-F238E27FC236}">
                  <a16:creationId xmlns:a16="http://schemas.microsoft.com/office/drawing/2014/main" id="{2C7928E5-09FC-8D4D-869D-5DA134FAC778}"/>
                </a:ext>
              </a:extLst>
            </p:cNvPr>
            <p:cNvPicPr>
              <a:picLocks noChangeAspect="1"/>
            </p:cNvPicPr>
            <p:nvPr/>
          </p:nvPicPr>
          <p:blipFill>
            <a:blip r:embed="rId4"/>
            <a:srcRect/>
            <a:stretch/>
          </p:blipFill>
          <p:spPr>
            <a:xfrm>
              <a:off x="146473" y="318594"/>
              <a:ext cx="2383044" cy="6101009"/>
            </a:xfrm>
            <a:prstGeom prst="rect">
              <a:avLst/>
            </a:prstGeom>
          </p:spPr>
        </p:pic>
        <p:sp>
          <p:nvSpPr>
            <p:cNvPr id="10" name="Rectangle 9">
              <a:extLst>
                <a:ext uri="{FF2B5EF4-FFF2-40B4-BE49-F238E27FC236}">
                  <a16:creationId xmlns:a16="http://schemas.microsoft.com/office/drawing/2014/main" id="{B47F7742-7D65-C240-8266-54BA32F4F5EF}"/>
                </a:ext>
              </a:extLst>
            </p:cNvPr>
            <p:cNvSpPr/>
            <p:nvPr/>
          </p:nvSpPr>
          <p:spPr>
            <a:xfrm>
              <a:off x="146473" y="4109663"/>
              <a:ext cx="1898084" cy="25685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43707-094C-C841-B748-F04DF64C7E52}"/>
                </a:ext>
              </a:extLst>
            </p:cNvPr>
            <p:cNvSpPr/>
            <p:nvPr/>
          </p:nvSpPr>
          <p:spPr>
            <a:xfrm>
              <a:off x="146472" y="2229493"/>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2D0F08-0463-6F4C-8B9E-F81DA09C8AC8}"/>
                </a:ext>
              </a:extLst>
            </p:cNvPr>
            <p:cNvSpPr/>
            <p:nvPr/>
          </p:nvSpPr>
          <p:spPr>
            <a:xfrm>
              <a:off x="146471" y="4198451"/>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7B32E7C0-5E4B-4F46-BA0F-51DBE400EBED}"/>
              </a:ext>
            </a:extLst>
          </p:cNvPr>
          <p:cNvGrpSpPr/>
          <p:nvPr/>
        </p:nvGrpSpPr>
        <p:grpSpPr>
          <a:xfrm>
            <a:off x="4674823" y="4740165"/>
            <a:ext cx="89046" cy="105915"/>
            <a:chOff x="2410548" y="0"/>
            <a:chExt cx="237931" cy="207818"/>
          </a:xfrm>
        </p:grpSpPr>
        <p:cxnSp>
          <p:nvCxnSpPr>
            <p:cNvPr id="16" name="Straight Connector 15">
              <a:extLst>
                <a:ext uri="{FF2B5EF4-FFF2-40B4-BE49-F238E27FC236}">
                  <a16:creationId xmlns:a16="http://schemas.microsoft.com/office/drawing/2014/main" id="{98AF2D1E-80F2-1544-8E25-BC5C42125B03}"/>
                </a:ext>
              </a:extLst>
            </p:cNvPr>
            <p:cNvCxnSpPr/>
            <p:nvPr/>
          </p:nvCxnSpPr>
          <p:spPr>
            <a:xfrm>
              <a:off x="2529514" y="0"/>
              <a:ext cx="0" cy="207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5B34587-E3A8-F84B-8AEE-AEF78C0FB105}"/>
                </a:ext>
              </a:extLst>
            </p:cNvPr>
            <p:cNvCxnSpPr>
              <a:cxnSpLocks/>
            </p:cNvCxnSpPr>
            <p:nvPr/>
          </p:nvCxnSpPr>
          <p:spPr>
            <a:xfrm flipH="1">
              <a:off x="2410548" y="100445"/>
              <a:ext cx="23793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4" name="Picture 13">
            <a:extLst>
              <a:ext uri="{FF2B5EF4-FFF2-40B4-BE49-F238E27FC236}">
                <a16:creationId xmlns:a16="http://schemas.microsoft.com/office/drawing/2014/main" id="{3CD24151-F3A1-9443-B9B1-36088BDA1BD8}"/>
              </a:ext>
            </a:extLst>
          </p:cNvPr>
          <p:cNvPicPr>
            <a:picLocks noChangeAspect="1"/>
          </p:cNvPicPr>
          <p:nvPr/>
        </p:nvPicPr>
        <p:blipFill>
          <a:blip r:embed="rId5">
            <a:alphaModFix amt="38000"/>
          </a:blip>
          <a:srcRect/>
          <a:stretch/>
        </p:blipFill>
        <p:spPr>
          <a:xfrm>
            <a:off x="2627772" y="311904"/>
            <a:ext cx="6861548" cy="6114387"/>
          </a:xfrm>
          <a:prstGeom prst="rect">
            <a:avLst/>
          </a:prstGeom>
        </p:spPr>
      </p:pic>
      <p:pic>
        <p:nvPicPr>
          <p:cNvPr id="18" name="Picture 17" descr="Calendar&#10;&#10;Description automatically generated with medium confidence">
            <a:extLst>
              <a:ext uri="{FF2B5EF4-FFF2-40B4-BE49-F238E27FC236}">
                <a16:creationId xmlns:a16="http://schemas.microsoft.com/office/drawing/2014/main" id="{A4BE473F-C88C-894B-B5A5-3387C9F17D8E}"/>
              </a:ext>
            </a:extLst>
          </p:cNvPr>
          <p:cNvPicPr>
            <a:picLocks noChangeAspect="1"/>
          </p:cNvPicPr>
          <p:nvPr/>
        </p:nvPicPr>
        <p:blipFill rotWithShape="1">
          <a:blip r:embed="rId6"/>
          <a:srcRect l="73277" t="45139" r="3312"/>
          <a:stretch/>
        </p:blipFill>
        <p:spPr>
          <a:xfrm>
            <a:off x="9921766" y="238332"/>
            <a:ext cx="2270234" cy="3561655"/>
          </a:xfrm>
          <a:prstGeom prst="rect">
            <a:avLst/>
          </a:prstGeom>
        </p:spPr>
      </p:pic>
      <p:pic>
        <p:nvPicPr>
          <p:cNvPr id="19" name="Picture 18">
            <a:extLst>
              <a:ext uri="{FF2B5EF4-FFF2-40B4-BE49-F238E27FC236}">
                <a16:creationId xmlns:a16="http://schemas.microsoft.com/office/drawing/2014/main" id="{CAFDD396-D97C-BB41-9AA6-334AAACC882E}"/>
              </a:ext>
            </a:extLst>
          </p:cNvPr>
          <p:cNvPicPr>
            <a:picLocks noChangeAspect="1"/>
          </p:cNvPicPr>
          <p:nvPr/>
        </p:nvPicPr>
        <p:blipFill>
          <a:blip r:embed="rId7"/>
          <a:stretch>
            <a:fillRect/>
          </a:stretch>
        </p:blipFill>
        <p:spPr>
          <a:xfrm>
            <a:off x="9481492" y="318593"/>
            <a:ext cx="266700" cy="6100999"/>
          </a:xfrm>
          <a:prstGeom prst="rect">
            <a:avLst/>
          </a:prstGeom>
        </p:spPr>
      </p:pic>
      <p:grpSp>
        <p:nvGrpSpPr>
          <p:cNvPr id="20" name="Group 19">
            <a:extLst>
              <a:ext uri="{FF2B5EF4-FFF2-40B4-BE49-F238E27FC236}">
                <a16:creationId xmlns:a16="http://schemas.microsoft.com/office/drawing/2014/main" id="{369435FB-957B-8346-BA4C-D8422BEF17F6}"/>
              </a:ext>
            </a:extLst>
          </p:cNvPr>
          <p:cNvGrpSpPr/>
          <p:nvPr/>
        </p:nvGrpSpPr>
        <p:grpSpPr>
          <a:xfrm>
            <a:off x="9995338" y="3808512"/>
            <a:ext cx="1755226" cy="307777"/>
            <a:chOff x="9995338" y="3808512"/>
            <a:chExt cx="1755226" cy="307777"/>
          </a:xfrm>
        </p:grpSpPr>
        <p:sp>
          <p:nvSpPr>
            <p:cNvPr id="21" name="Rectangle 20">
              <a:extLst>
                <a:ext uri="{FF2B5EF4-FFF2-40B4-BE49-F238E27FC236}">
                  <a16:creationId xmlns:a16="http://schemas.microsoft.com/office/drawing/2014/main" id="{04712C20-9AAF-7E42-B4FE-6B25E8EC4083}"/>
                </a:ext>
              </a:extLst>
            </p:cNvPr>
            <p:cNvSpPr/>
            <p:nvPr/>
          </p:nvSpPr>
          <p:spPr>
            <a:xfrm>
              <a:off x="9995338" y="3899338"/>
              <a:ext cx="126124" cy="126124"/>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21CBF01F-748B-EF44-B73B-4A0F9E866A82}"/>
                </a:ext>
              </a:extLst>
            </p:cNvPr>
            <p:cNvSpPr txBox="1"/>
            <p:nvPr/>
          </p:nvSpPr>
          <p:spPr>
            <a:xfrm>
              <a:off x="10163502" y="3808512"/>
              <a:ext cx="1587062" cy="307777"/>
            </a:xfrm>
            <a:prstGeom prst="rect">
              <a:avLst/>
            </a:prstGeom>
            <a:noFill/>
          </p:spPr>
          <p:txBody>
            <a:bodyPr wrap="square" rtlCol="0">
              <a:spAutoFit/>
            </a:bodyPr>
            <a:lstStyle/>
            <a:p>
              <a:r>
                <a:rPr lang="en-US" sz="1400" dirty="0"/>
                <a:t>Show labels</a:t>
              </a:r>
            </a:p>
          </p:txBody>
        </p:sp>
      </p:grpSp>
      <p:sp>
        <p:nvSpPr>
          <p:cNvPr id="23" name="TextBox 22">
            <a:extLst>
              <a:ext uri="{FF2B5EF4-FFF2-40B4-BE49-F238E27FC236}">
                <a16:creationId xmlns:a16="http://schemas.microsoft.com/office/drawing/2014/main" id="{A482835B-FA66-9141-AD3B-9479500E66AC}"/>
              </a:ext>
            </a:extLst>
          </p:cNvPr>
          <p:cNvSpPr txBox="1"/>
          <p:nvPr/>
        </p:nvSpPr>
        <p:spPr>
          <a:xfrm>
            <a:off x="9921766" y="3799987"/>
            <a:ext cx="252249" cy="307777"/>
          </a:xfrm>
          <a:prstGeom prst="rect">
            <a:avLst/>
          </a:prstGeom>
          <a:noFill/>
        </p:spPr>
        <p:txBody>
          <a:bodyPr wrap="square" rtlCol="0">
            <a:spAutoFit/>
          </a:bodyPr>
          <a:lstStyle/>
          <a:p>
            <a:r>
              <a:rPr lang="en-US" sz="1400" dirty="0"/>
              <a:t>X</a:t>
            </a:r>
          </a:p>
        </p:txBody>
      </p:sp>
      <p:grpSp>
        <p:nvGrpSpPr>
          <p:cNvPr id="24" name="Group 23">
            <a:extLst>
              <a:ext uri="{FF2B5EF4-FFF2-40B4-BE49-F238E27FC236}">
                <a16:creationId xmlns:a16="http://schemas.microsoft.com/office/drawing/2014/main" id="{72B11E10-1B85-9F4E-85FB-2ADD92BF67A7}"/>
              </a:ext>
            </a:extLst>
          </p:cNvPr>
          <p:cNvGrpSpPr/>
          <p:nvPr/>
        </p:nvGrpSpPr>
        <p:grpSpPr>
          <a:xfrm>
            <a:off x="10110949" y="4125899"/>
            <a:ext cx="1602984" cy="531798"/>
            <a:chOff x="10110949" y="4125899"/>
            <a:chExt cx="1602984" cy="531798"/>
          </a:xfrm>
        </p:grpSpPr>
        <p:pic>
          <p:nvPicPr>
            <p:cNvPr id="25" name="Picture 24">
              <a:extLst>
                <a:ext uri="{FF2B5EF4-FFF2-40B4-BE49-F238E27FC236}">
                  <a16:creationId xmlns:a16="http://schemas.microsoft.com/office/drawing/2014/main" id="{9D44D0A8-1E3C-8C4F-AD2A-DA2A4C039218}"/>
                </a:ext>
              </a:extLst>
            </p:cNvPr>
            <p:cNvPicPr>
              <a:picLocks noChangeAspect="1"/>
            </p:cNvPicPr>
            <p:nvPr/>
          </p:nvPicPr>
          <p:blipFill>
            <a:blip r:embed="rId8"/>
            <a:stretch>
              <a:fillRect/>
            </a:stretch>
          </p:blipFill>
          <p:spPr>
            <a:xfrm>
              <a:off x="10110949" y="4289397"/>
              <a:ext cx="1536700" cy="368300"/>
            </a:xfrm>
            <a:prstGeom prst="rect">
              <a:avLst/>
            </a:prstGeom>
          </p:spPr>
        </p:pic>
        <p:sp>
          <p:nvSpPr>
            <p:cNvPr id="26" name="TextBox 25">
              <a:extLst>
                <a:ext uri="{FF2B5EF4-FFF2-40B4-BE49-F238E27FC236}">
                  <a16:creationId xmlns:a16="http://schemas.microsoft.com/office/drawing/2014/main" id="{9531DCCE-9ADC-3145-8982-0E6B14993302}"/>
                </a:ext>
              </a:extLst>
            </p:cNvPr>
            <p:cNvSpPr txBox="1"/>
            <p:nvPr/>
          </p:nvSpPr>
          <p:spPr>
            <a:xfrm>
              <a:off x="10126871" y="4125899"/>
              <a:ext cx="1587062" cy="307777"/>
            </a:xfrm>
            <a:prstGeom prst="rect">
              <a:avLst/>
            </a:prstGeom>
            <a:noFill/>
          </p:spPr>
          <p:txBody>
            <a:bodyPr wrap="square" rtlCol="0">
              <a:spAutoFit/>
            </a:bodyPr>
            <a:lstStyle/>
            <a:p>
              <a:r>
                <a:rPr lang="en-US" sz="1400" dirty="0"/>
                <a:t>Label transparency</a:t>
              </a:r>
            </a:p>
          </p:txBody>
        </p:sp>
      </p:grpSp>
      <p:grpSp>
        <p:nvGrpSpPr>
          <p:cNvPr id="27" name="Group 26">
            <a:extLst>
              <a:ext uri="{FF2B5EF4-FFF2-40B4-BE49-F238E27FC236}">
                <a16:creationId xmlns:a16="http://schemas.microsoft.com/office/drawing/2014/main" id="{C3ED15B9-FA0E-194C-B708-B026D0834EFC}"/>
              </a:ext>
            </a:extLst>
          </p:cNvPr>
          <p:cNvGrpSpPr/>
          <p:nvPr/>
        </p:nvGrpSpPr>
        <p:grpSpPr>
          <a:xfrm>
            <a:off x="9932276" y="4763930"/>
            <a:ext cx="1897117" cy="316302"/>
            <a:chOff x="9932276" y="4763930"/>
            <a:chExt cx="1897117" cy="316302"/>
          </a:xfrm>
        </p:grpSpPr>
        <p:pic>
          <p:nvPicPr>
            <p:cNvPr id="28" name="Picture 27">
              <a:extLst>
                <a:ext uri="{FF2B5EF4-FFF2-40B4-BE49-F238E27FC236}">
                  <a16:creationId xmlns:a16="http://schemas.microsoft.com/office/drawing/2014/main" id="{7954F41C-FB0C-AC42-8CDD-1368DDEEE265}"/>
                </a:ext>
              </a:extLst>
            </p:cNvPr>
            <p:cNvPicPr>
              <a:picLocks noChangeAspect="1"/>
            </p:cNvPicPr>
            <p:nvPr/>
          </p:nvPicPr>
          <p:blipFill>
            <a:blip r:embed="rId9"/>
            <a:stretch>
              <a:fillRect/>
            </a:stretch>
          </p:blipFill>
          <p:spPr>
            <a:xfrm>
              <a:off x="11588093" y="4803518"/>
              <a:ext cx="241300" cy="228600"/>
            </a:xfrm>
            <a:prstGeom prst="rect">
              <a:avLst/>
            </a:prstGeom>
          </p:spPr>
        </p:pic>
        <p:sp>
          <p:nvSpPr>
            <p:cNvPr id="29" name="Rounded Rectangle 28">
              <a:extLst>
                <a:ext uri="{FF2B5EF4-FFF2-40B4-BE49-F238E27FC236}">
                  <a16:creationId xmlns:a16="http://schemas.microsoft.com/office/drawing/2014/main" id="{7ABED346-3CB9-E544-AC95-29BBC2483082}"/>
                </a:ext>
              </a:extLst>
            </p:cNvPr>
            <p:cNvSpPr/>
            <p:nvPr/>
          </p:nvSpPr>
          <p:spPr>
            <a:xfrm>
              <a:off x="10725807" y="4763930"/>
              <a:ext cx="1103586"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0444473C-4B74-0343-BAB9-F785CA672906}"/>
                </a:ext>
              </a:extLst>
            </p:cNvPr>
            <p:cNvSpPr txBox="1"/>
            <p:nvPr/>
          </p:nvSpPr>
          <p:spPr>
            <a:xfrm>
              <a:off x="9932276" y="4763930"/>
              <a:ext cx="872358" cy="307777"/>
            </a:xfrm>
            <a:prstGeom prst="rect">
              <a:avLst/>
            </a:prstGeom>
            <a:noFill/>
          </p:spPr>
          <p:txBody>
            <a:bodyPr wrap="square" rtlCol="0">
              <a:spAutoFit/>
            </a:bodyPr>
            <a:lstStyle/>
            <a:p>
              <a:r>
                <a:rPr lang="en-US" sz="1400" dirty="0"/>
                <a:t>Channel:</a:t>
              </a:r>
            </a:p>
          </p:txBody>
        </p:sp>
        <p:sp>
          <p:nvSpPr>
            <p:cNvPr id="31" name="TextBox 30">
              <a:extLst>
                <a:ext uri="{FF2B5EF4-FFF2-40B4-BE49-F238E27FC236}">
                  <a16:creationId xmlns:a16="http://schemas.microsoft.com/office/drawing/2014/main" id="{8D25F6EE-5012-8346-92BC-8394E65ED5FE}"/>
                </a:ext>
              </a:extLst>
            </p:cNvPr>
            <p:cNvSpPr txBox="1"/>
            <p:nvPr/>
          </p:nvSpPr>
          <p:spPr>
            <a:xfrm>
              <a:off x="10804634" y="4772455"/>
              <a:ext cx="777766" cy="307777"/>
            </a:xfrm>
            <a:prstGeom prst="rect">
              <a:avLst/>
            </a:prstGeom>
            <a:noFill/>
          </p:spPr>
          <p:txBody>
            <a:bodyPr wrap="square" rtlCol="0">
              <a:spAutoFit/>
            </a:bodyPr>
            <a:lstStyle/>
            <a:p>
              <a:r>
                <a:rPr lang="en-US" sz="1400" dirty="0"/>
                <a:t>LFB</a:t>
              </a:r>
            </a:p>
          </p:txBody>
        </p:sp>
      </p:grpSp>
      <p:grpSp>
        <p:nvGrpSpPr>
          <p:cNvPr id="32" name="Group 31">
            <a:extLst>
              <a:ext uri="{FF2B5EF4-FFF2-40B4-BE49-F238E27FC236}">
                <a16:creationId xmlns:a16="http://schemas.microsoft.com/office/drawing/2014/main" id="{36674547-A6BE-F645-8294-F67FA338F804}"/>
              </a:ext>
            </a:extLst>
          </p:cNvPr>
          <p:cNvGrpSpPr/>
          <p:nvPr/>
        </p:nvGrpSpPr>
        <p:grpSpPr>
          <a:xfrm>
            <a:off x="10064968" y="5326094"/>
            <a:ext cx="1702675" cy="607021"/>
            <a:chOff x="10064968" y="5326094"/>
            <a:chExt cx="1702675" cy="607021"/>
          </a:xfrm>
        </p:grpSpPr>
        <p:sp>
          <p:nvSpPr>
            <p:cNvPr id="33" name="TextBox 32">
              <a:extLst>
                <a:ext uri="{FF2B5EF4-FFF2-40B4-BE49-F238E27FC236}">
                  <a16:creationId xmlns:a16="http://schemas.microsoft.com/office/drawing/2014/main" id="{120FCB5C-771D-7F47-8059-44A6A0AA2295}"/>
                </a:ext>
              </a:extLst>
            </p:cNvPr>
            <p:cNvSpPr txBox="1"/>
            <p:nvPr/>
          </p:nvSpPr>
          <p:spPr>
            <a:xfrm>
              <a:off x="10138540" y="5326094"/>
              <a:ext cx="1587062" cy="600164"/>
            </a:xfrm>
            <a:prstGeom prst="rect">
              <a:avLst/>
            </a:prstGeom>
            <a:noFill/>
          </p:spPr>
          <p:txBody>
            <a:bodyPr wrap="square" rtlCol="0">
              <a:spAutoFit/>
            </a:bodyPr>
            <a:lstStyle/>
            <a:p>
              <a:pPr algn="ctr">
                <a:spcAft>
                  <a:spcPts val="600"/>
                </a:spcAft>
              </a:pPr>
              <a:r>
                <a:rPr lang="en-US" sz="1400" dirty="0"/>
                <a:t>Current label:</a:t>
              </a:r>
            </a:p>
            <a:p>
              <a:pPr>
                <a:spcAft>
                  <a:spcPts val="600"/>
                </a:spcAft>
              </a:pPr>
              <a:r>
                <a:rPr lang="en-US" sz="1400" dirty="0"/>
                <a:t>       Anterior CA1</a:t>
              </a:r>
            </a:p>
          </p:txBody>
        </p:sp>
        <p:sp>
          <p:nvSpPr>
            <p:cNvPr id="34" name="Rounded Rectangle 33">
              <a:extLst>
                <a:ext uri="{FF2B5EF4-FFF2-40B4-BE49-F238E27FC236}">
                  <a16:creationId xmlns:a16="http://schemas.microsoft.com/office/drawing/2014/main" id="{936F0DFD-5BCB-8340-8219-163D343A728D}"/>
                </a:ext>
              </a:extLst>
            </p:cNvPr>
            <p:cNvSpPr/>
            <p:nvPr/>
          </p:nvSpPr>
          <p:spPr>
            <a:xfrm>
              <a:off x="10064968" y="5625338"/>
              <a:ext cx="1702675"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2A26CAB-75D0-3447-A259-8CEE8550BAE8}"/>
                </a:ext>
              </a:extLst>
            </p:cNvPr>
            <p:cNvSpPr/>
            <p:nvPr/>
          </p:nvSpPr>
          <p:spPr>
            <a:xfrm>
              <a:off x="10181819" y="5678318"/>
              <a:ext cx="189187" cy="194094"/>
            </a:xfrm>
            <a:prstGeom prst="rect">
              <a:avLst/>
            </a:prstGeom>
            <a:solidFill>
              <a:srgbClr val="B0ABF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90189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55ED15-1C9E-C34A-95F7-D11591AB016C}"/>
              </a:ext>
            </a:extLst>
          </p:cNvPr>
          <p:cNvPicPr>
            <a:picLocks noChangeAspect="1"/>
          </p:cNvPicPr>
          <p:nvPr/>
        </p:nvPicPr>
        <p:blipFill>
          <a:blip r:embed="rId3"/>
          <a:srcRect/>
          <a:stretch/>
        </p:blipFill>
        <p:spPr>
          <a:xfrm>
            <a:off x="2627772" y="378049"/>
            <a:ext cx="6861548" cy="5982097"/>
          </a:xfrm>
          <a:prstGeom prst="rect">
            <a:avLst/>
          </a:prstGeom>
        </p:spPr>
      </p:pic>
      <p:grpSp>
        <p:nvGrpSpPr>
          <p:cNvPr id="11" name="Group 10">
            <a:extLst>
              <a:ext uri="{FF2B5EF4-FFF2-40B4-BE49-F238E27FC236}">
                <a16:creationId xmlns:a16="http://schemas.microsoft.com/office/drawing/2014/main" id="{9C801354-D735-A544-AC55-5296B48C10A6}"/>
              </a:ext>
            </a:extLst>
          </p:cNvPr>
          <p:cNvGrpSpPr/>
          <p:nvPr/>
        </p:nvGrpSpPr>
        <p:grpSpPr>
          <a:xfrm>
            <a:off x="146471" y="318594"/>
            <a:ext cx="2383044" cy="6101009"/>
            <a:chOff x="146471" y="318594"/>
            <a:chExt cx="2383044" cy="6101009"/>
          </a:xfrm>
        </p:grpSpPr>
        <p:pic>
          <p:nvPicPr>
            <p:cNvPr id="3" name="Picture 2">
              <a:extLst>
                <a:ext uri="{FF2B5EF4-FFF2-40B4-BE49-F238E27FC236}">
                  <a16:creationId xmlns:a16="http://schemas.microsoft.com/office/drawing/2014/main" id="{2C7928E5-09FC-8D4D-869D-5DA134FAC778}"/>
                </a:ext>
              </a:extLst>
            </p:cNvPr>
            <p:cNvPicPr>
              <a:picLocks noChangeAspect="1"/>
            </p:cNvPicPr>
            <p:nvPr/>
          </p:nvPicPr>
          <p:blipFill>
            <a:blip r:embed="rId4"/>
            <a:srcRect/>
            <a:stretch/>
          </p:blipFill>
          <p:spPr>
            <a:xfrm>
              <a:off x="181901" y="318594"/>
              <a:ext cx="2312188" cy="6101009"/>
            </a:xfrm>
            <a:prstGeom prst="rect">
              <a:avLst/>
            </a:prstGeom>
          </p:spPr>
        </p:pic>
        <p:sp>
          <p:nvSpPr>
            <p:cNvPr id="10" name="Rectangle 9">
              <a:extLst>
                <a:ext uri="{FF2B5EF4-FFF2-40B4-BE49-F238E27FC236}">
                  <a16:creationId xmlns:a16="http://schemas.microsoft.com/office/drawing/2014/main" id="{B47F7742-7D65-C240-8266-54BA32F4F5EF}"/>
                </a:ext>
              </a:extLst>
            </p:cNvPr>
            <p:cNvSpPr/>
            <p:nvPr/>
          </p:nvSpPr>
          <p:spPr>
            <a:xfrm>
              <a:off x="146473" y="4109663"/>
              <a:ext cx="1898084" cy="25685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43707-094C-C841-B748-F04DF64C7E52}"/>
                </a:ext>
              </a:extLst>
            </p:cNvPr>
            <p:cNvSpPr/>
            <p:nvPr/>
          </p:nvSpPr>
          <p:spPr>
            <a:xfrm>
              <a:off x="146472" y="2229493"/>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2D0F08-0463-6F4C-8B9E-F81DA09C8AC8}"/>
                </a:ext>
              </a:extLst>
            </p:cNvPr>
            <p:cNvSpPr/>
            <p:nvPr/>
          </p:nvSpPr>
          <p:spPr>
            <a:xfrm>
              <a:off x="146471" y="4198451"/>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77F54C96-5D97-3E4C-85EB-AB4138B06850}"/>
              </a:ext>
            </a:extLst>
          </p:cNvPr>
          <p:cNvGrpSpPr/>
          <p:nvPr/>
        </p:nvGrpSpPr>
        <p:grpSpPr>
          <a:xfrm>
            <a:off x="4674823" y="4740165"/>
            <a:ext cx="89046" cy="105915"/>
            <a:chOff x="2410548" y="0"/>
            <a:chExt cx="237931" cy="207818"/>
          </a:xfrm>
        </p:grpSpPr>
        <p:cxnSp>
          <p:nvCxnSpPr>
            <p:cNvPr id="15" name="Straight Connector 14">
              <a:extLst>
                <a:ext uri="{FF2B5EF4-FFF2-40B4-BE49-F238E27FC236}">
                  <a16:creationId xmlns:a16="http://schemas.microsoft.com/office/drawing/2014/main" id="{6AE0B5EE-0623-3E45-83FC-A1E0A521A048}"/>
                </a:ext>
              </a:extLst>
            </p:cNvPr>
            <p:cNvCxnSpPr/>
            <p:nvPr/>
          </p:nvCxnSpPr>
          <p:spPr>
            <a:xfrm>
              <a:off x="2529514" y="0"/>
              <a:ext cx="0" cy="207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6D92790-7173-3640-B125-F1217C9D0C6D}"/>
                </a:ext>
              </a:extLst>
            </p:cNvPr>
            <p:cNvCxnSpPr>
              <a:cxnSpLocks/>
            </p:cNvCxnSpPr>
            <p:nvPr/>
          </p:nvCxnSpPr>
          <p:spPr>
            <a:xfrm flipH="1">
              <a:off x="2410548" y="100445"/>
              <a:ext cx="23793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7" name="Picture 16" descr="Calendar&#10;&#10;Description automatically generated with medium confidence">
            <a:extLst>
              <a:ext uri="{FF2B5EF4-FFF2-40B4-BE49-F238E27FC236}">
                <a16:creationId xmlns:a16="http://schemas.microsoft.com/office/drawing/2014/main" id="{1A316AB8-5E56-6041-8AEC-E25E387E7C21}"/>
              </a:ext>
            </a:extLst>
          </p:cNvPr>
          <p:cNvPicPr>
            <a:picLocks noChangeAspect="1"/>
          </p:cNvPicPr>
          <p:nvPr/>
        </p:nvPicPr>
        <p:blipFill rotWithShape="1">
          <a:blip r:embed="rId5"/>
          <a:srcRect l="73277" t="45139" r="3312"/>
          <a:stretch/>
        </p:blipFill>
        <p:spPr>
          <a:xfrm>
            <a:off x="9921766" y="238332"/>
            <a:ext cx="2270234" cy="3561655"/>
          </a:xfrm>
          <a:prstGeom prst="rect">
            <a:avLst/>
          </a:prstGeom>
        </p:spPr>
      </p:pic>
      <p:pic>
        <p:nvPicPr>
          <p:cNvPr id="18" name="Picture 17">
            <a:extLst>
              <a:ext uri="{FF2B5EF4-FFF2-40B4-BE49-F238E27FC236}">
                <a16:creationId xmlns:a16="http://schemas.microsoft.com/office/drawing/2014/main" id="{A819C2EC-AB24-1A4E-94D1-CB5315E2213D}"/>
              </a:ext>
            </a:extLst>
          </p:cNvPr>
          <p:cNvPicPr>
            <a:picLocks noChangeAspect="1"/>
          </p:cNvPicPr>
          <p:nvPr/>
        </p:nvPicPr>
        <p:blipFill>
          <a:blip r:embed="rId6">
            <a:alphaModFix amt="48000"/>
          </a:blip>
          <a:srcRect/>
          <a:stretch/>
        </p:blipFill>
        <p:spPr>
          <a:xfrm>
            <a:off x="2634037" y="378046"/>
            <a:ext cx="6861548" cy="5982097"/>
          </a:xfrm>
          <a:prstGeom prst="rect">
            <a:avLst/>
          </a:prstGeom>
        </p:spPr>
      </p:pic>
      <p:pic>
        <p:nvPicPr>
          <p:cNvPr id="4" name="Picture 3">
            <a:extLst>
              <a:ext uri="{FF2B5EF4-FFF2-40B4-BE49-F238E27FC236}">
                <a16:creationId xmlns:a16="http://schemas.microsoft.com/office/drawing/2014/main" id="{96DE4FE6-E144-D940-8941-E4E705D2C845}"/>
              </a:ext>
            </a:extLst>
          </p:cNvPr>
          <p:cNvPicPr>
            <a:picLocks noChangeAspect="1"/>
          </p:cNvPicPr>
          <p:nvPr/>
        </p:nvPicPr>
        <p:blipFill>
          <a:blip r:embed="rId7"/>
          <a:srcRect/>
          <a:stretch/>
        </p:blipFill>
        <p:spPr>
          <a:xfrm>
            <a:off x="9481492" y="318594"/>
            <a:ext cx="266700" cy="6101002"/>
          </a:xfrm>
          <a:prstGeom prst="rect">
            <a:avLst/>
          </a:prstGeom>
        </p:spPr>
      </p:pic>
      <p:grpSp>
        <p:nvGrpSpPr>
          <p:cNvPr id="19" name="Group 18">
            <a:extLst>
              <a:ext uri="{FF2B5EF4-FFF2-40B4-BE49-F238E27FC236}">
                <a16:creationId xmlns:a16="http://schemas.microsoft.com/office/drawing/2014/main" id="{340DC6C9-9DE3-D848-B93D-3E506D94CAD7}"/>
              </a:ext>
            </a:extLst>
          </p:cNvPr>
          <p:cNvGrpSpPr/>
          <p:nvPr/>
        </p:nvGrpSpPr>
        <p:grpSpPr>
          <a:xfrm>
            <a:off x="9995338" y="3808512"/>
            <a:ext cx="1755226" cy="307777"/>
            <a:chOff x="9995338" y="3808512"/>
            <a:chExt cx="1755226" cy="307777"/>
          </a:xfrm>
        </p:grpSpPr>
        <p:sp>
          <p:nvSpPr>
            <p:cNvPr id="20" name="Rectangle 19">
              <a:extLst>
                <a:ext uri="{FF2B5EF4-FFF2-40B4-BE49-F238E27FC236}">
                  <a16:creationId xmlns:a16="http://schemas.microsoft.com/office/drawing/2014/main" id="{0D282A9E-DA3C-7340-8582-A21EB22A560E}"/>
                </a:ext>
              </a:extLst>
            </p:cNvPr>
            <p:cNvSpPr/>
            <p:nvPr/>
          </p:nvSpPr>
          <p:spPr>
            <a:xfrm>
              <a:off x="9995338" y="3899338"/>
              <a:ext cx="126124" cy="126124"/>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CAE15C22-8C64-0A4E-BB7E-357EC4ED677F}"/>
                </a:ext>
              </a:extLst>
            </p:cNvPr>
            <p:cNvSpPr txBox="1"/>
            <p:nvPr/>
          </p:nvSpPr>
          <p:spPr>
            <a:xfrm>
              <a:off x="10163502" y="3808512"/>
              <a:ext cx="1587062" cy="307777"/>
            </a:xfrm>
            <a:prstGeom prst="rect">
              <a:avLst/>
            </a:prstGeom>
            <a:noFill/>
          </p:spPr>
          <p:txBody>
            <a:bodyPr wrap="square" rtlCol="0">
              <a:spAutoFit/>
            </a:bodyPr>
            <a:lstStyle/>
            <a:p>
              <a:r>
                <a:rPr lang="en-US" sz="1400" dirty="0"/>
                <a:t>Show labels</a:t>
              </a:r>
            </a:p>
          </p:txBody>
        </p:sp>
      </p:grpSp>
      <p:sp>
        <p:nvSpPr>
          <p:cNvPr id="22" name="TextBox 21">
            <a:extLst>
              <a:ext uri="{FF2B5EF4-FFF2-40B4-BE49-F238E27FC236}">
                <a16:creationId xmlns:a16="http://schemas.microsoft.com/office/drawing/2014/main" id="{6E31B3FD-2480-5A44-9F06-C9440FD21840}"/>
              </a:ext>
            </a:extLst>
          </p:cNvPr>
          <p:cNvSpPr txBox="1"/>
          <p:nvPr/>
        </p:nvSpPr>
        <p:spPr>
          <a:xfrm>
            <a:off x="9921766" y="3799987"/>
            <a:ext cx="252249" cy="307777"/>
          </a:xfrm>
          <a:prstGeom prst="rect">
            <a:avLst/>
          </a:prstGeom>
          <a:noFill/>
        </p:spPr>
        <p:txBody>
          <a:bodyPr wrap="square" rtlCol="0">
            <a:spAutoFit/>
          </a:bodyPr>
          <a:lstStyle/>
          <a:p>
            <a:r>
              <a:rPr lang="en-US" sz="1400" dirty="0"/>
              <a:t>X</a:t>
            </a:r>
          </a:p>
        </p:txBody>
      </p:sp>
      <p:cxnSp>
        <p:nvCxnSpPr>
          <p:cNvPr id="5" name="Straight Arrow Connector 4">
            <a:extLst>
              <a:ext uri="{FF2B5EF4-FFF2-40B4-BE49-F238E27FC236}">
                <a16:creationId xmlns:a16="http://schemas.microsoft.com/office/drawing/2014/main" id="{806F14FC-2D9A-A147-ACFB-D38A45EEA0BC}"/>
              </a:ext>
            </a:extLst>
          </p:cNvPr>
          <p:cNvCxnSpPr>
            <a:cxnSpLocks/>
          </p:cNvCxnSpPr>
          <p:nvPr/>
        </p:nvCxnSpPr>
        <p:spPr>
          <a:xfrm flipH="1" flipV="1">
            <a:off x="9572056" y="4445877"/>
            <a:ext cx="423282" cy="51500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D48490FB-C150-4B45-809D-F7143360B4CC}"/>
              </a:ext>
            </a:extLst>
          </p:cNvPr>
          <p:cNvGrpSpPr/>
          <p:nvPr/>
        </p:nvGrpSpPr>
        <p:grpSpPr>
          <a:xfrm>
            <a:off x="10110949" y="4125899"/>
            <a:ext cx="1602984" cy="531798"/>
            <a:chOff x="10110949" y="4125899"/>
            <a:chExt cx="1602984" cy="531798"/>
          </a:xfrm>
        </p:grpSpPr>
        <p:pic>
          <p:nvPicPr>
            <p:cNvPr id="24" name="Picture 23">
              <a:extLst>
                <a:ext uri="{FF2B5EF4-FFF2-40B4-BE49-F238E27FC236}">
                  <a16:creationId xmlns:a16="http://schemas.microsoft.com/office/drawing/2014/main" id="{B6D17807-C86E-F541-9640-1046B10D6D32}"/>
                </a:ext>
              </a:extLst>
            </p:cNvPr>
            <p:cNvPicPr>
              <a:picLocks noChangeAspect="1"/>
            </p:cNvPicPr>
            <p:nvPr/>
          </p:nvPicPr>
          <p:blipFill>
            <a:blip r:embed="rId8"/>
            <a:stretch>
              <a:fillRect/>
            </a:stretch>
          </p:blipFill>
          <p:spPr>
            <a:xfrm>
              <a:off x="10110949" y="4289397"/>
              <a:ext cx="1536700" cy="368300"/>
            </a:xfrm>
            <a:prstGeom prst="rect">
              <a:avLst/>
            </a:prstGeom>
          </p:spPr>
        </p:pic>
        <p:sp>
          <p:nvSpPr>
            <p:cNvPr id="25" name="TextBox 24">
              <a:extLst>
                <a:ext uri="{FF2B5EF4-FFF2-40B4-BE49-F238E27FC236}">
                  <a16:creationId xmlns:a16="http://schemas.microsoft.com/office/drawing/2014/main" id="{4D0862F2-5699-384D-A599-CAF5D54D50E1}"/>
                </a:ext>
              </a:extLst>
            </p:cNvPr>
            <p:cNvSpPr txBox="1"/>
            <p:nvPr/>
          </p:nvSpPr>
          <p:spPr>
            <a:xfrm>
              <a:off x="10126871" y="4125899"/>
              <a:ext cx="1587062" cy="307777"/>
            </a:xfrm>
            <a:prstGeom prst="rect">
              <a:avLst/>
            </a:prstGeom>
            <a:noFill/>
          </p:spPr>
          <p:txBody>
            <a:bodyPr wrap="square" rtlCol="0">
              <a:spAutoFit/>
            </a:bodyPr>
            <a:lstStyle/>
            <a:p>
              <a:r>
                <a:rPr lang="en-US" sz="1400" dirty="0"/>
                <a:t>Label transparency</a:t>
              </a:r>
            </a:p>
          </p:txBody>
        </p:sp>
      </p:grpSp>
      <p:grpSp>
        <p:nvGrpSpPr>
          <p:cNvPr id="26" name="Group 25">
            <a:extLst>
              <a:ext uri="{FF2B5EF4-FFF2-40B4-BE49-F238E27FC236}">
                <a16:creationId xmlns:a16="http://schemas.microsoft.com/office/drawing/2014/main" id="{C2A3EDB4-89A9-B342-94A2-12F1540EB9AC}"/>
              </a:ext>
            </a:extLst>
          </p:cNvPr>
          <p:cNvGrpSpPr/>
          <p:nvPr/>
        </p:nvGrpSpPr>
        <p:grpSpPr>
          <a:xfrm>
            <a:off x="9932276" y="4763930"/>
            <a:ext cx="1897117" cy="316302"/>
            <a:chOff x="9932276" y="4763930"/>
            <a:chExt cx="1897117" cy="316302"/>
          </a:xfrm>
        </p:grpSpPr>
        <p:pic>
          <p:nvPicPr>
            <p:cNvPr id="27" name="Picture 26">
              <a:extLst>
                <a:ext uri="{FF2B5EF4-FFF2-40B4-BE49-F238E27FC236}">
                  <a16:creationId xmlns:a16="http://schemas.microsoft.com/office/drawing/2014/main" id="{F2C9A528-59EE-8444-8BE7-8F74B23EED7F}"/>
                </a:ext>
              </a:extLst>
            </p:cNvPr>
            <p:cNvPicPr>
              <a:picLocks noChangeAspect="1"/>
            </p:cNvPicPr>
            <p:nvPr/>
          </p:nvPicPr>
          <p:blipFill>
            <a:blip r:embed="rId9"/>
            <a:stretch>
              <a:fillRect/>
            </a:stretch>
          </p:blipFill>
          <p:spPr>
            <a:xfrm>
              <a:off x="11588093" y="4803518"/>
              <a:ext cx="241300" cy="228600"/>
            </a:xfrm>
            <a:prstGeom prst="rect">
              <a:avLst/>
            </a:prstGeom>
          </p:spPr>
        </p:pic>
        <p:sp>
          <p:nvSpPr>
            <p:cNvPr id="28" name="Rounded Rectangle 27">
              <a:extLst>
                <a:ext uri="{FF2B5EF4-FFF2-40B4-BE49-F238E27FC236}">
                  <a16:creationId xmlns:a16="http://schemas.microsoft.com/office/drawing/2014/main" id="{6B758883-BE82-D34E-A272-494C79D322C6}"/>
                </a:ext>
              </a:extLst>
            </p:cNvPr>
            <p:cNvSpPr/>
            <p:nvPr/>
          </p:nvSpPr>
          <p:spPr>
            <a:xfrm>
              <a:off x="10725807" y="4763930"/>
              <a:ext cx="1103586"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B78F18F-A54C-8E49-A245-26846157590F}"/>
                </a:ext>
              </a:extLst>
            </p:cNvPr>
            <p:cNvSpPr txBox="1"/>
            <p:nvPr/>
          </p:nvSpPr>
          <p:spPr>
            <a:xfrm>
              <a:off x="9932276" y="4763930"/>
              <a:ext cx="872358" cy="307777"/>
            </a:xfrm>
            <a:prstGeom prst="rect">
              <a:avLst/>
            </a:prstGeom>
            <a:noFill/>
          </p:spPr>
          <p:txBody>
            <a:bodyPr wrap="square" rtlCol="0">
              <a:spAutoFit/>
            </a:bodyPr>
            <a:lstStyle/>
            <a:p>
              <a:r>
                <a:rPr lang="en-US" sz="1400" dirty="0"/>
                <a:t>Channel:</a:t>
              </a:r>
            </a:p>
          </p:txBody>
        </p:sp>
        <p:sp>
          <p:nvSpPr>
            <p:cNvPr id="30" name="TextBox 29">
              <a:extLst>
                <a:ext uri="{FF2B5EF4-FFF2-40B4-BE49-F238E27FC236}">
                  <a16:creationId xmlns:a16="http://schemas.microsoft.com/office/drawing/2014/main" id="{C5D2A8D4-C53B-D842-9459-D119075A7EE9}"/>
                </a:ext>
              </a:extLst>
            </p:cNvPr>
            <p:cNvSpPr txBox="1"/>
            <p:nvPr/>
          </p:nvSpPr>
          <p:spPr>
            <a:xfrm>
              <a:off x="10804634" y="4772455"/>
              <a:ext cx="777766" cy="307777"/>
            </a:xfrm>
            <a:prstGeom prst="rect">
              <a:avLst/>
            </a:prstGeom>
            <a:noFill/>
          </p:spPr>
          <p:txBody>
            <a:bodyPr wrap="square" rtlCol="0">
              <a:spAutoFit/>
            </a:bodyPr>
            <a:lstStyle/>
            <a:p>
              <a:r>
                <a:rPr lang="en-US" sz="1400" dirty="0"/>
                <a:t>LFB</a:t>
              </a:r>
            </a:p>
          </p:txBody>
        </p:sp>
      </p:grpSp>
      <p:grpSp>
        <p:nvGrpSpPr>
          <p:cNvPr id="31" name="Group 30">
            <a:extLst>
              <a:ext uri="{FF2B5EF4-FFF2-40B4-BE49-F238E27FC236}">
                <a16:creationId xmlns:a16="http://schemas.microsoft.com/office/drawing/2014/main" id="{2CA098D1-419A-BB42-977A-5E190ACFE0FB}"/>
              </a:ext>
            </a:extLst>
          </p:cNvPr>
          <p:cNvGrpSpPr/>
          <p:nvPr/>
        </p:nvGrpSpPr>
        <p:grpSpPr>
          <a:xfrm>
            <a:off x="10064968" y="5315584"/>
            <a:ext cx="1702675" cy="607021"/>
            <a:chOff x="10064968" y="5326094"/>
            <a:chExt cx="1702675" cy="607021"/>
          </a:xfrm>
        </p:grpSpPr>
        <p:sp>
          <p:nvSpPr>
            <p:cNvPr id="32" name="TextBox 31">
              <a:extLst>
                <a:ext uri="{FF2B5EF4-FFF2-40B4-BE49-F238E27FC236}">
                  <a16:creationId xmlns:a16="http://schemas.microsoft.com/office/drawing/2014/main" id="{89D80A11-8F19-374D-8BD7-A6A131C17D60}"/>
                </a:ext>
              </a:extLst>
            </p:cNvPr>
            <p:cNvSpPr txBox="1"/>
            <p:nvPr/>
          </p:nvSpPr>
          <p:spPr>
            <a:xfrm>
              <a:off x="10138540" y="5326094"/>
              <a:ext cx="1587062" cy="600164"/>
            </a:xfrm>
            <a:prstGeom prst="rect">
              <a:avLst/>
            </a:prstGeom>
            <a:noFill/>
          </p:spPr>
          <p:txBody>
            <a:bodyPr wrap="square" rtlCol="0">
              <a:spAutoFit/>
            </a:bodyPr>
            <a:lstStyle/>
            <a:p>
              <a:pPr algn="ctr">
                <a:spcAft>
                  <a:spcPts val="600"/>
                </a:spcAft>
              </a:pPr>
              <a:r>
                <a:rPr lang="en-US" sz="1400" dirty="0"/>
                <a:t>Current label:</a:t>
              </a:r>
            </a:p>
            <a:p>
              <a:pPr>
                <a:spcAft>
                  <a:spcPts val="600"/>
                </a:spcAft>
              </a:pPr>
              <a:r>
                <a:rPr lang="en-US" sz="1400" dirty="0"/>
                <a:t>       Inf Lat ventricle</a:t>
              </a:r>
            </a:p>
          </p:txBody>
        </p:sp>
        <p:sp>
          <p:nvSpPr>
            <p:cNvPr id="33" name="Rounded Rectangle 32">
              <a:extLst>
                <a:ext uri="{FF2B5EF4-FFF2-40B4-BE49-F238E27FC236}">
                  <a16:creationId xmlns:a16="http://schemas.microsoft.com/office/drawing/2014/main" id="{12A13E21-A609-AF48-8340-D9927DF01C51}"/>
                </a:ext>
              </a:extLst>
            </p:cNvPr>
            <p:cNvSpPr/>
            <p:nvPr/>
          </p:nvSpPr>
          <p:spPr>
            <a:xfrm>
              <a:off x="10064968" y="5625338"/>
              <a:ext cx="1702675"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1C9FEE9-6B79-A544-8D35-45D5F13561BD}"/>
                </a:ext>
              </a:extLst>
            </p:cNvPr>
            <p:cNvSpPr/>
            <p:nvPr/>
          </p:nvSpPr>
          <p:spPr>
            <a:xfrm>
              <a:off x="10181819" y="5678318"/>
              <a:ext cx="189187" cy="194094"/>
            </a:xfrm>
            <a:prstGeom prst="rect">
              <a:avLst/>
            </a:prstGeom>
            <a:solidFill>
              <a:srgbClr val="CC67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9970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55ED15-1C9E-C34A-95F7-D11591AB016C}"/>
              </a:ext>
            </a:extLst>
          </p:cNvPr>
          <p:cNvPicPr>
            <a:picLocks noChangeAspect="1"/>
          </p:cNvPicPr>
          <p:nvPr/>
        </p:nvPicPr>
        <p:blipFill>
          <a:blip r:embed="rId3"/>
          <a:srcRect/>
          <a:stretch/>
        </p:blipFill>
        <p:spPr>
          <a:xfrm>
            <a:off x="2627772" y="378049"/>
            <a:ext cx="6861548" cy="5982097"/>
          </a:xfrm>
          <a:prstGeom prst="rect">
            <a:avLst/>
          </a:prstGeom>
        </p:spPr>
      </p:pic>
      <p:grpSp>
        <p:nvGrpSpPr>
          <p:cNvPr id="11" name="Group 10">
            <a:extLst>
              <a:ext uri="{FF2B5EF4-FFF2-40B4-BE49-F238E27FC236}">
                <a16:creationId xmlns:a16="http://schemas.microsoft.com/office/drawing/2014/main" id="{9C801354-D735-A544-AC55-5296B48C10A6}"/>
              </a:ext>
            </a:extLst>
          </p:cNvPr>
          <p:cNvGrpSpPr/>
          <p:nvPr/>
        </p:nvGrpSpPr>
        <p:grpSpPr>
          <a:xfrm>
            <a:off x="146471" y="337484"/>
            <a:ext cx="2383044" cy="6063229"/>
            <a:chOff x="146471" y="337484"/>
            <a:chExt cx="2383044" cy="6063229"/>
          </a:xfrm>
        </p:grpSpPr>
        <p:pic>
          <p:nvPicPr>
            <p:cNvPr id="3" name="Picture 2">
              <a:extLst>
                <a:ext uri="{FF2B5EF4-FFF2-40B4-BE49-F238E27FC236}">
                  <a16:creationId xmlns:a16="http://schemas.microsoft.com/office/drawing/2014/main" id="{2C7928E5-09FC-8D4D-869D-5DA134FAC778}"/>
                </a:ext>
              </a:extLst>
            </p:cNvPr>
            <p:cNvPicPr>
              <a:picLocks noChangeAspect="1"/>
            </p:cNvPicPr>
            <p:nvPr/>
          </p:nvPicPr>
          <p:blipFill>
            <a:blip r:embed="rId4"/>
            <a:srcRect/>
            <a:stretch/>
          </p:blipFill>
          <p:spPr>
            <a:xfrm>
              <a:off x="181901" y="337484"/>
              <a:ext cx="2312188" cy="6063229"/>
            </a:xfrm>
            <a:prstGeom prst="rect">
              <a:avLst/>
            </a:prstGeom>
          </p:spPr>
        </p:pic>
        <p:sp>
          <p:nvSpPr>
            <p:cNvPr id="10" name="Rectangle 9">
              <a:extLst>
                <a:ext uri="{FF2B5EF4-FFF2-40B4-BE49-F238E27FC236}">
                  <a16:creationId xmlns:a16="http://schemas.microsoft.com/office/drawing/2014/main" id="{B47F7742-7D65-C240-8266-54BA32F4F5EF}"/>
                </a:ext>
              </a:extLst>
            </p:cNvPr>
            <p:cNvSpPr/>
            <p:nvPr/>
          </p:nvSpPr>
          <p:spPr>
            <a:xfrm>
              <a:off x="146473" y="4109663"/>
              <a:ext cx="1898084" cy="25685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43707-094C-C841-B748-F04DF64C7E52}"/>
                </a:ext>
              </a:extLst>
            </p:cNvPr>
            <p:cNvSpPr/>
            <p:nvPr/>
          </p:nvSpPr>
          <p:spPr>
            <a:xfrm>
              <a:off x="146472" y="2229493"/>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2D0F08-0463-6F4C-8B9E-F81DA09C8AC8}"/>
                </a:ext>
              </a:extLst>
            </p:cNvPr>
            <p:cNvSpPr/>
            <p:nvPr/>
          </p:nvSpPr>
          <p:spPr>
            <a:xfrm>
              <a:off x="146471" y="4198451"/>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77F54C96-5D97-3E4C-85EB-AB4138B06850}"/>
              </a:ext>
            </a:extLst>
          </p:cNvPr>
          <p:cNvGrpSpPr/>
          <p:nvPr/>
        </p:nvGrpSpPr>
        <p:grpSpPr>
          <a:xfrm>
            <a:off x="6692809" y="2402969"/>
            <a:ext cx="89046" cy="105915"/>
            <a:chOff x="2410548" y="0"/>
            <a:chExt cx="237931" cy="207818"/>
          </a:xfrm>
        </p:grpSpPr>
        <p:cxnSp>
          <p:nvCxnSpPr>
            <p:cNvPr id="15" name="Straight Connector 14">
              <a:extLst>
                <a:ext uri="{FF2B5EF4-FFF2-40B4-BE49-F238E27FC236}">
                  <a16:creationId xmlns:a16="http://schemas.microsoft.com/office/drawing/2014/main" id="{6AE0B5EE-0623-3E45-83FC-A1E0A521A048}"/>
                </a:ext>
              </a:extLst>
            </p:cNvPr>
            <p:cNvCxnSpPr/>
            <p:nvPr/>
          </p:nvCxnSpPr>
          <p:spPr>
            <a:xfrm>
              <a:off x="2529514" y="0"/>
              <a:ext cx="0" cy="207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6D92790-7173-3640-B125-F1217C9D0C6D}"/>
                </a:ext>
              </a:extLst>
            </p:cNvPr>
            <p:cNvCxnSpPr>
              <a:cxnSpLocks/>
            </p:cNvCxnSpPr>
            <p:nvPr/>
          </p:nvCxnSpPr>
          <p:spPr>
            <a:xfrm flipH="1">
              <a:off x="2410548" y="100445"/>
              <a:ext cx="23793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7" name="Picture 16" descr="Calendar&#10;&#10;Description automatically generated with medium confidence">
            <a:extLst>
              <a:ext uri="{FF2B5EF4-FFF2-40B4-BE49-F238E27FC236}">
                <a16:creationId xmlns:a16="http://schemas.microsoft.com/office/drawing/2014/main" id="{1A316AB8-5E56-6041-8AEC-E25E387E7C21}"/>
              </a:ext>
            </a:extLst>
          </p:cNvPr>
          <p:cNvPicPr>
            <a:picLocks noChangeAspect="1"/>
          </p:cNvPicPr>
          <p:nvPr/>
        </p:nvPicPr>
        <p:blipFill rotWithShape="1">
          <a:blip r:embed="rId5"/>
          <a:srcRect l="73277" t="45139" r="3312"/>
          <a:stretch/>
        </p:blipFill>
        <p:spPr>
          <a:xfrm>
            <a:off x="9921766" y="238332"/>
            <a:ext cx="2270234" cy="3561655"/>
          </a:xfrm>
          <a:prstGeom prst="rect">
            <a:avLst/>
          </a:prstGeom>
        </p:spPr>
      </p:pic>
      <p:pic>
        <p:nvPicPr>
          <p:cNvPr id="18" name="Picture 17">
            <a:extLst>
              <a:ext uri="{FF2B5EF4-FFF2-40B4-BE49-F238E27FC236}">
                <a16:creationId xmlns:a16="http://schemas.microsoft.com/office/drawing/2014/main" id="{A819C2EC-AB24-1A4E-94D1-CB5315E2213D}"/>
              </a:ext>
            </a:extLst>
          </p:cNvPr>
          <p:cNvPicPr>
            <a:picLocks noChangeAspect="1"/>
          </p:cNvPicPr>
          <p:nvPr/>
        </p:nvPicPr>
        <p:blipFill>
          <a:blip r:embed="rId6">
            <a:alphaModFix amt="48000"/>
          </a:blip>
          <a:srcRect/>
          <a:stretch/>
        </p:blipFill>
        <p:spPr>
          <a:xfrm>
            <a:off x="2634037" y="378046"/>
            <a:ext cx="6861548" cy="5982097"/>
          </a:xfrm>
          <a:prstGeom prst="rect">
            <a:avLst/>
          </a:prstGeom>
        </p:spPr>
      </p:pic>
      <p:pic>
        <p:nvPicPr>
          <p:cNvPr id="4" name="Picture 3">
            <a:extLst>
              <a:ext uri="{FF2B5EF4-FFF2-40B4-BE49-F238E27FC236}">
                <a16:creationId xmlns:a16="http://schemas.microsoft.com/office/drawing/2014/main" id="{96DE4FE6-E144-D940-8941-E4E705D2C845}"/>
              </a:ext>
            </a:extLst>
          </p:cNvPr>
          <p:cNvPicPr>
            <a:picLocks noChangeAspect="1"/>
          </p:cNvPicPr>
          <p:nvPr/>
        </p:nvPicPr>
        <p:blipFill>
          <a:blip r:embed="rId7"/>
          <a:srcRect/>
          <a:stretch/>
        </p:blipFill>
        <p:spPr>
          <a:xfrm>
            <a:off x="9481492" y="318594"/>
            <a:ext cx="266700" cy="6101002"/>
          </a:xfrm>
          <a:prstGeom prst="rect">
            <a:avLst/>
          </a:prstGeom>
        </p:spPr>
      </p:pic>
      <p:grpSp>
        <p:nvGrpSpPr>
          <p:cNvPr id="19" name="Group 18">
            <a:extLst>
              <a:ext uri="{FF2B5EF4-FFF2-40B4-BE49-F238E27FC236}">
                <a16:creationId xmlns:a16="http://schemas.microsoft.com/office/drawing/2014/main" id="{340DC6C9-9DE3-D848-B93D-3E506D94CAD7}"/>
              </a:ext>
            </a:extLst>
          </p:cNvPr>
          <p:cNvGrpSpPr/>
          <p:nvPr/>
        </p:nvGrpSpPr>
        <p:grpSpPr>
          <a:xfrm>
            <a:off x="9995338" y="3808512"/>
            <a:ext cx="1755226" cy="307777"/>
            <a:chOff x="9995338" y="3808512"/>
            <a:chExt cx="1755226" cy="307777"/>
          </a:xfrm>
        </p:grpSpPr>
        <p:sp>
          <p:nvSpPr>
            <p:cNvPr id="20" name="Rectangle 19">
              <a:extLst>
                <a:ext uri="{FF2B5EF4-FFF2-40B4-BE49-F238E27FC236}">
                  <a16:creationId xmlns:a16="http://schemas.microsoft.com/office/drawing/2014/main" id="{0D282A9E-DA3C-7340-8582-A21EB22A560E}"/>
                </a:ext>
              </a:extLst>
            </p:cNvPr>
            <p:cNvSpPr/>
            <p:nvPr/>
          </p:nvSpPr>
          <p:spPr>
            <a:xfrm>
              <a:off x="9995338" y="3899338"/>
              <a:ext cx="126124" cy="126124"/>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CAE15C22-8C64-0A4E-BB7E-357EC4ED677F}"/>
                </a:ext>
              </a:extLst>
            </p:cNvPr>
            <p:cNvSpPr txBox="1"/>
            <p:nvPr/>
          </p:nvSpPr>
          <p:spPr>
            <a:xfrm>
              <a:off x="10163502" y="3808512"/>
              <a:ext cx="1587062" cy="307777"/>
            </a:xfrm>
            <a:prstGeom prst="rect">
              <a:avLst/>
            </a:prstGeom>
            <a:noFill/>
          </p:spPr>
          <p:txBody>
            <a:bodyPr wrap="square" rtlCol="0">
              <a:spAutoFit/>
            </a:bodyPr>
            <a:lstStyle/>
            <a:p>
              <a:r>
                <a:rPr lang="en-US" sz="1400" dirty="0"/>
                <a:t>Show labels</a:t>
              </a:r>
            </a:p>
          </p:txBody>
        </p:sp>
      </p:grpSp>
      <p:sp>
        <p:nvSpPr>
          <p:cNvPr id="22" name="TextBox 21">
            <a:extLst>
              <a:ext uri="{FF2B5EF4-FFF2-40B4-BE49-F238E27FC236}">
                <a16:creationId xmlns:a16="http://schemas.microsoft.com/office/drawing/2014/main" id="{6E31B3FD-2480-5A44-9F06-C9440FD21840}"/>
              </a:ext>
            </a:extLst>
          </p:cNvPr>
          <p:cNvSpPr txBox="1"/>
          <p:nvPr/>
        </p:nvSpPr>
        <p:spPr>
          <a:xfrm>
            <a:off x="9921766" y="3799987"/>
            <a:ext cx="252249" cy="307777"/>
          </a:xfrm>
          <a:prstGeom prst="rect">
            <a:avLst/>
          </a:prstGeom>
          <a:noFill/>
        </p:spPr>
        <p:txBody>
          <a:bodyPr wrap="square" rtlCol="0">
            <a:spAutoFit/>
          </a:bodyPr>
          <a:lstStyle/>
          <a:p>
            <a:r>
              <a:rPr lang="en-US" sz="1400" dirty="0"/>
              <a:t>X</a:t>
            </a:r>
          </a:p>
        </p:txBody>
      </p:sp>
      <p:cxnSp>
        <p:nvCxnSpPr>
          <p:cNvPr id="5" name="Straight Arrow Connector 4">
            <a:extLst>
              <a:ext uri="{FF2B5EF4-FFF2-40B4-BE49-F238E27FC236}">
                <a16:creationId xmlns:a16="http://schemas.microsoft.com/office/drawing/2014/main" id="{806F14FC-2D9A-A147-ACFB-D38A45EEA0BC}"/>
              </a:ext>
            </a:extLst>
          </p:cNvPr>
          <p:cNvCxnSpPr>
            <a:cxnSpLocks/>
          </p:cNvCxnSpPr>
          <p:nvPr/>
        </p:nvCxnSpPr>
        <p:spPr>
          <a:xfrm flipH="1" flipV="1">
            <a:off x="9572056" y="4445877"/>
            <a:ext cx="423282" cy="51500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D48490FB-C150-4B45-809D-F7143360B4CC}"/>
              </a:ext>
            </a:extLst>
          </p:cNvPr>
          <p:cNvGrpSpPr/>
          <p:nvPr/>
        </p:nvGrpSpPr>
        <p:grpSpPr>
          <a:xfrm>
            <a:off x="10110949" y="4125899"/>
            <a:ext cx="1602984" cy="531798"/>
            <a:chOff x="10110949" y="4125899"/>
            <a:chExt cx="1602984" cy="531798"/>
          </a:xfrm>
        </p:grpSpPr>
        <p:pic>
          <p:nvPicPr>
            <p:cNvPr id="24" name="Picture 23">
              <a:extLst>
                <a:ext uri="{FF2B5EF4-FFF2-40B4-BE49-F238E27FC236}">
                  <a16:creationId xmlns:a16="http://schemas.microsoft.com/office/drawing/2014/main" id="{B6D17807-C86E-F541-9640-1046B10D6D32}"/>
                </a:ext>
              </a:extLst>
            </p:cNvPr>
            <p:cNvPicPr>
              <a:picLocks noChangeAspect="1"/>
            </p:cNvPicPr>
            <p:nvPr/>
          </p:nvPicPr>
          <p:blipFill>
            <a:blip r:embed="rId8"/>
            <a:stretch>
              <a:fillRect/>
            </a:stretch>
          </p:blipFill>
          <p:spPr>
            <a:xfrm>
              <a:off x="10110949" y="4289397"/>
              <a:ext cx="1536700" cy="368300"/>
            </a:xfrm>
            <a:prstGeom prst="rect">
              <a:avLst/>
            </a:prstGeom>
          </p:spPr>
        </p:pic>
        <p:sp>
          <p:nvSpPr>
            <p:cNvPr id="25" name="TextBox 24">
              <a:extLst>
                <a:ext uri="{FF2B5EF4-FFF2-40B4-BE49-F238E27FC236}">
                  <a16:creationId xmlns:a16="http://schemas.microsoft.com/office/drawing/2014/main" id="{4D0862F2-5699-384D-A599-CAF5D54D50E1}"/>
                </a:ext>
              </a:extLst>
            </p:cNvPr>
            <p:cNvSpPr txBox="1"/>
            <p:nvPr/>
          </p:nvSpPr>
          <p:spPr>
            <a:xfrm>
              <a:off x="10126871" y="4125899"/>
              <a:ext cx="1587062" cy="307777"/>
            </a:xfrm>
            <a:prstGeom prst="rect">
              <a:avLst/>
            </a:prstGeom>
            <a:noFill/>
          </p:spPr>
          <p:txBody>
            <a:bodyPr wrap="square" rtlCol="0">
              <a:spAutoFit/>
            </a:bodyPr>
            <a:lstStyle/>
            <a:p>
              <a:r>
                <a:rPr lang="en-US" sz="1400" dirty="0"/>
                <a:t>Label transparency</a:t>
              </a:r>
            </a:p>
          </p:txBody>
        </p:sp>
      </p:grpSp>
      <p:grpSp>
        <p:nvGrpSpPr>
          <p:cNvPr id="26" name="Group 25">
            <a:extLst>
              <a:ext uri="{FF2B5EF4-FFF2-40B4-BE49-F238E27FC236}">
                <a16:creationId xmlns:a16="http://schemas.microsoft.com/office/drawing/2014/main" id="{C2A3EDB4-89A9-B342-94A2-12F1540EB9AC}"/>
              </a:ext>
            </a:extLst>
          </p:cNvPr>
          <p:cNvGrpSpPr/>
          <p:nvPr/>
        </p:nvGrpSpPr>
        <p:grpSpPr>
          <a:xfrm>
            <a:off x="9932276" y="4763930"/>
            <a:ext cx="1897117" cy="316302"/>
            <a:chOff x="9932276" y="4763930"/>
            <a:chExt cx="1897117" cy="316302"/>
          </a:xfrm>
        </p:grpSpPr>
        <p:pic>
          <p:nvPicPr>
            <p:cNvPr id="27" name="Picture 26">
              <a:extLst>
                <a:ext uri="{FF2B5EF4-FFF2-40B4-BE49-F238E27FC236}">
                  <a16:creationId xmlns:a16="http://schemas.microsoft.com/office/drawing/2014/main" id="{F2C9A528-59EE-8444-8BE7-8F74B23EED7F}"/>
                </a:ext>
              </a:extLst>
            </p:cNvPr>
            <p:cNvPicPr>
              <a:picLocks noChangeAspect="1"/>
            </p:cNvPicPr>
            <p:nvPr/>
          </p:nvPicPr>
          <p:blipFill>
            <a:blip r:embed="rId9"/>
            <a:stretch>
              <a:fillRect/>
            </a:stretch>
          </p:blipFill>
          <p:spPr>
            <a:xfrm>
              <a:off x="11588093" y="4803518"/>
              <a:ext cx="241300" cy="228600"/>
            </a:xfrm>
            <a:prstGeom prst="rect">
              <a:avLst/>
            </a:prstGeom>
          </p:spPr>
        </p:pic>
        <p:sp>
          <p:nvSpPr>
            <p:cNvPr id="28" name="Rounded Rectangle 27">
              <a:extLst>
                <a:ext uri="{FF2B5EF4-FFF2-40B4-BE49-F238E27FC236}">
                  <a16:creationId xmlns:a16="http://schemas.microsoft.com/office/drawing/2014/main" id="{6B758883-BE82-D34E-A272-494C79D322C6}"/>
                </a:ext>
              </a:extLst>
            </p:cNvPr>
            <p:cNvSpPr/>
            <p:nvPr/>
          </p:nvSpPr>
          <p:spPr>
            <a:xfrm>
              <a:off x="10725807" y="4763930"/>
              <a:ext cx="1103586"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B78F18F-A54C-8E49-A245-26846157590F}"/>
                </a:ext>
              </a:extLst>
            </p:cNvPr>
            <p:cNvSpPr txBox="1"/>
            <p:nvPr/>
          </p:nvSpPr>
          <p:spPr>
            <a:xfrm>
              <a:off x="9932276" y="4763930"/>
              <a:ext cx="872358" cy="307777"/>
            </a:xfrm>
            <a:prstGeom prst="rect">
              <a:avLst/>
            </a:prstGeom>
            <a:noFill/>
          </p:spPr>
          <p:txBody>
            <a:bodyPr wrap="square" rtlCol="0">
              <a:spAutoFit/>
            </a:bodyPr>
            <a:lstStyle/>
            <a:p>
              <a:r>
                <a:rPr lang="en-US" sz="1400" dirty="0"/>
                <a:t>Channel:</a:t>
              </a:r>
            </a:p>
          </p:txBody>
        </p:sp>
        <p:sp>
          <p:nvSpPr>
            <p:cNvPr id="30" name="TextBox 29">
              <a:extLst>
                <a:ext uri="{FF2B5EF4-FFF2-40B4-BE49-F238E27FC236}">
                  <a16:creationId xmlns:a16="http://schemas.microsoft.com/office/drawing/2014/main" id="{C5D2A8D4-C53B-D842-9459-D119075A7EE9}"/>
                </a:ext>
              </a:extLst>
            </p:cNvPr>
            <p:cNvSpPr txBox="1"/>
            <p:nvPr/>
          </p:nvSpPr>
          <p:spPr>
            <a:xfrm>
              <a:off x="10804634" y="4772455"/>
              <a:ext cx="777766" cy="307777"/>
            </a:xfrm>
            <a:prstGeom prst="rect">
              <a:avLst/>
            </a:prstGeom>
            <a:noFill/>
          </p:spPr>
          <p:txBody>
            <a:bodyPr wrap="square" rtlCol="0">
              <a:spAutoFit/>
            </a:bodyPr>
            <a:lstStyle/>
            <a:p>
              <a:r>
                <a:rPr lang="en-US" sz="1400" dirty="0"/>
                <a:t>LFB</a:t>
              </a:r>
            </a:p>
          </p:txBody>
        </p:sp>
      </p:grpSp>
      <p:grpSp>
        <p:nvGrpSpPr>
          <p:cNvPr id="8" name="Group 7">
            <a:extLst>
              <a:ext uri="{FF2B5EF4-FFF2-40B4-BE49-F238E27FC236}">
                <a16:creationId xmlns:a16="http://schemas.microsoft.com/office/drawing/2014/main" id="{EFE25E7E-ECB7-804D-A116-3A10CA6710C1}"/>
              </a:ext>
            </a:extLst>
          </p:cNvPr>
          <p:cNvGrpSpPr/>
          <p:nvPr/>
        </p:nvGrpSpPr>
        <p:grpSpPr>
          <a:xfrm>
            <a:off x="10064968" y="5326094"/>
            <a:ext cx="1702675" cy="607021"/>
            <a:chOff x="10064968" y="5326094"/>
            <a:chExt cx="1702675" cy="607021"/>
          </a:xfrm>
        </p:grpSpPr>
        <p:sp>
          <p:nvSpPr>
            <p:cNvPr id="31" name="TextBox 30">
              <a:extLst>
                <a:ext uri="{FF2B5EF4-FFF2-40B4-BE49-F238E27FC236}">
                  <a16:creationId xmlns:a16="http://schemas.microsoft.com/office/drawing/2014/main" id="{609AB953-DF5F-264E-BB61-E9E54EDB9F8D}"/>
                </a:ext>
              </a:extLst>
            </p:cNvPr>
            <p:cNvSpPr txBox="1"/>
            <p:nvPr/>
          </p:nvSpPr>
          <p:spPr>
            <a:xfrm>
              <a:off x="10138540" y="5326094"/>
              <a:ext cx="1587062" cy="600164"/>
            </a:xfrm>
            <a:prstGeom prst="rect">
              <a:avLst/>
            </a:prstGeom>
            <a:noFill/>
          </p:spPr>
          <p:txBody>
            <a:bodyPr wrap="square" rtlCol="0">
              <a:spAutoFit/>
            </a:bodyPr>
            <a:lstStyle/>
            <a:p>
              <a:pPr algn="ctr">
                <a:spcAft>
                  <a:spcPts val="600"/>
                </a:spcAft>
              </a:pPr>
              <a:r>
                <a:rPr lang="en-US" sz="1400" dirty="0"/>
                <a:t>Current label:</a:t>
              </a:r>
            </a:p>
            <a:p>
              <a:pPr>
                <a:spcAft>
                  <a:spcPts val="600"/>
                </a:spcAft>
              </a:pPr>
              <a:r>
                <a:rPr lang="en-US" sz="1400" dirty="0"/>
                <a:t>       Putamen</a:t>
              </a:r>
            </a:p>
          </p:txBody>
        </p:sp>
        <p:sp>
          <p:nvSpPr>
            <p:cNvPr id="2" name="Rounded Rectangle 1">
              <a:extLst>
                <a:ext uri="{FF2B5EF4-FFF2-40B4-BE49-F238E27FC236}">
                  <a16:creationId xmlns:a16="http://schemas.microsoft.com/office/drawing/2014/main" id="{4ADB6273-8793-114D-B722-62C7027CC837}"/>
                </a:ext>
              </a:extLst>
            </p:cNvPr>
            <p:cNvSpPr/>
            <p:nvPr/>
          </p:nvSpPr>
          <p:spPr>
            <a:xfrm>
              <a:off x="10064968" y="5625338"/>
              <a:ext cx="1702675"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19A7F-2712-CC42-BA5D-6DB70DA87400}"/>
                </a:ext>
              </a:extLst>
            </p:cNvPr>
            <p:cNvSpPr/>
            <p:nvPr/>
          </p:nvSpPr>
          <p:spPr>
            <a:xfrm>
              <a:off x="10181819" y="5678318"/>
              <a:ext cx="189187" cy="194094"/>
            </a:xfrm>
            <a:prstGeom prst="rect">
              <a:avLst/>
            </a:prstGeom>
            <a:solidFill>
              <a:srgbClr val="E9C08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7364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55ED15-1C9E-C34A-95F7-D11591AB016C}"/>
              </a:ext>
            </a:extLst>
          </p:cNvPr>
          <p:cNvPicPr>
            <a:picLocks noChangeAspect="1"/>
          </p:cNvPicPr>
          <p:nvPr/>
        </p:nvPicPr>
        <p:blipFill>
          <a:blip r:embed="rId3"/>
          <a:srcRect/>
          <a:stretch/>
        </p:blipFill>
        <p:spPr>
          <a:xfrm>
            <a:off x="2627772" y="378049"/>
            <a:ext cx="6861547" cy="5982097"/>
          </a:xfrm>
          <a:prstGeom prst="rect">
            <a:avLst/>
          </a:prstGeom>
        </p:spPr>
      </p:pic>
      <p:grpSp>
        <p:nvGrpSpPr>
          <p:cNvPr id="11" name="Group 10">
            <a:extLst>
              <a:ext uri="{FF2B5EF4-FFF2-40B4-BE49-F238E27FC236}">
                <a16:creationId xmlns:a16="http://schemas.microsoft.com/office/drawing/2014/main" id="{9C801354-D735-A544-AC55-5296B48C10A6}"/>
              </a:ext>
            </a:extLst>
          </p:cNvPr>
          <p:cNvGrpSpPr/>
          <p:nvPr/>
        </p:nvGrpSpPr>
        <p:grpSpPr>
          <a:xfrm>
            <a:off x="146471" y="337484"/>
            <a:ext cx="2383044" cy="6063229"/>
            <a:chOff x="146471" y="337484"/>
            <a:chExt cx="2383044" cy="6063229"/>
          </a:xfrm>
        </p:grpSpPr>
        <p:pic>
          <p:nvPicPr>
            <p:cNvPr id="3" name="Picture 2">
              <a:extLst>
                <a:ext uri="{FF2B5EF4-FFF2-40B4-BE49-F238E27FC236}">
                  <a16:creationId xmlns:a16="http://schemas.microsoft.com/office/drawing/2014/main" id="{2C7928E5-09FC-8D4D-869D-5DA134FAC778}"/>
                </a:ext>
              </a:extLst>
            </p:cNvPr>
            <p:cNvPicPr>
              <a:picLocks noChangeAspect="1"/>
            </p:cNvPicPr>
            <p:nvPr/>
          </p:nvPicPr>
          <p:blipFill>
            <a:blip r:embed="rId4"/>
            <a:srcRect/>
            <a:stretch/>
          </p:blipFill>
          <p:spPr>
            <a:xfrm>
              <a:off x="192639" y="337484"/>
              <a:ext cx="2290712" cy="6063229"/>
            </a:xfrm>
            <a:prstGeom prst="rect">
              <a:avLst/>
            </a:prstGeom>
          </p:spPr>
        </p:pic>
        <p:sp>
          <p:nvSpPr>
            <p:cNvPr id="10" name="Rectangle 9">
              <a:extLst>
                <a:ext uri="{FF2B5EF4-FFF2-40B4-BE49-F238E27FC236}">
                  <a16:creationId xmlns:a16="http://schemas.microsoft.com/office/drawing/2014/main" id="{B47F7742-7D65-C240-8266-54BA32F4F5EF}"/>
                </a:ext>
              </a:extLst>
            </p:cNvPr>
            <p:cNvSpPr/>
            <p:nvPr/>
          </p:nvSpPr>
          <p:spPr>
            <a:xfrm>
              <a:off x="146473" y="4109663"/>
              <a:ext cx="1898084" cy="25685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43707-094C-C841-B748-F04DF64C7E52}"/>
                </a:ext>
              </a:extLst>
            </p:cNvPr>
            <p:cNvSpPr/>
            <p:nvPr/>
          </p:nvSpPr>
          <p:spPr>
            <a:xfrm>
              <a:off x="146472" y="2229493"/>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E2D0F08-0463-6F4C-8B9E-F81DA09C8AC8}"/>
                </a:ext>
              </a:extLst>
            </p:cNvPr>
            <p:cNvSpPr/>
            <p:nvPr/>
          </p:nvSpPr>
          <p:spPr>
            <a:xfrm>
              <a:off x="146471" y="4198451"/>
              <a:ext cx="2383043" cy="1626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77F54C96-5D97-3E4C-85EB-AB4138B06850}"/>
              </a:ext>
            </a:extLst>
          </p:cNvPr>
          <p:cNvGrpSpPr/>
          <p:nvPr/>
        </p:nvGrpSpPr>
        <p:grpSpPr>
          <a:xfrm>
            <a:off x="6006954" y="2019159"/>
            <a:ext cx="89046" cy="105915"/>
            <a:chOff x="2410548" y="0"/>
            <a:chExt cx="237931" cy="207818"/>
          </a:xfrm>
        </p:grpSpPr>
        <p:cxnSp>
          <p:nvCxnSpPr>
            <p:cNvPr id="15" name="Straight Connector 14">
              <a:extLst>
                <a:ext uri="{FF2B5EF4-FFF2-40B4-BE49-F238E27FC236}">
                  <a16:creationId xmlns:a16="http://schemas.microsoft.com/office/drawing/2014/main" id="{6AE0B5EE-0623-3E45-83FC-A1E0A521A048}"/>
                </a:ext>
              </a:extLst>
            </p:cNvPr>
            <p:cNvCxnSpPr/>
            <p:nvPr/>
          </p:nvCxnSpPr>
          <p:spPr>
            <a:xfrm>
              <a:off x="2529514" y="0"/>
              <a:ext cx="0" cy="207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6D92790-7173-3640-B125-F1217C9D0C6D}"/>
                </a:ext>
              </a:extLst>
            </p:cNvPr>
            <p:cNvCxnSpPr>
              <a:cxnSpLocks/>
            </p:cNvCxnSpPr>
            <p:nvPr/>
          </p:nvCxnSpPr>
          <p:spPr>
            <a:xfrm flipH="1">
              <a:off x="2410548" y="100445"/>
              <a:ext cx="23793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7" name="Picture 16" descr="Calendar&#10;&#10;Description automatically generated with medium confidence">
            <a:extLst>
              <a:ext uri="{FF2B5EF4-FFF2-40B4-BE49-F238E27FC236}">
                <a16:creationId xmlns:a16="http://schemas.microsoft.com/office/drawing/2014/main" id="{1A316AB8-5E56-6041-8AEC-E25E387E7C21}"/>
              </a:ext>
            </a:extLst>
          </p:cNvPr>
          <p:cNvPicPr>
            <a:picLocks noChangeAspect="1"/>
          </p:cNvPicPr>
          <p:nvPr/>
        </p:nvPicPr>
        <p:blipFill rotWithShape="1">
          <a:blip r:embed="rId5"/>
          <a:srcRect l="73277" t="45139" r="3312"/>
          <a:stretch/>
        </p:blipFill>
        <p:spPr>
          <a:xfrm>
            <a:off x="9921766" y="238332"/>
            <a:ext cx="2270234" cy="3561655"/>
          </a:xfrm>
          <a:prstGeom prst="rect">
            <a:avLst/>
          </a:prstGeom>
        </p:spPr>
      </p:pic>
      <p:pic>
        <p:nvPicPr>
          <p:cNvPr id="18" name="Picture 17">
            <a:extLst>
              <a:ext uri="{FF2B5EF4-FFF2-40B4-BE49-F238E27FC236}">
                <a16:creationId xmlns:a16="http://schemas.microsoft.com/office/drawing/2014/main" id="{A819C2EC-AB24-1A4E-94D1-CB5315E2213D}"/>
              </a:ext>
            </a:extLst>
          </p:cNvPr>
          <p:cNvPicPr>
            <a:picLocks noChangeAspect="1"/>
          </p:cNvPicPr>
          <p:nvPr/>
        </p:nvPicPr>
        <p:blipFill>
          <a:blip r:embed="rId6">
            <a:alphaModFix amt="47000"/>
          </a:blip>
          <a:srcRect/>
          <a:stretch/>
        </p:blipFill>
        <p:spPr>
          <a:xfrm>
            <a:off x="2627771" y="378049"/>
            <a:ext cx="6861547" cy="5982097"/>
          </a:xfrm>
          <a:prstGeom prst="rect">
            <a:avLst/>
          </a:prstGeom>
        </p:spPr>
      </p:pic>
      <p:pic>
        <p:nvPicPr>
          <p:cNvPr id="4" name="Picture 3">
            <a:extLst>
              <a:ext uri="{FF2B5EF4-FFF2-40B4-BE49-F238E27FC236}">
                <a16:creationId xmlns:a16="http://schemas.microsoft.com/office/drawing/2014/main" id="{96DE4FE6-E144-D940-8941-E4E705D2C845}"/>
              </a:ext>
            </a:extLst>
          </p:cNvPr>
          <p:cNvPicPr>
            <a:picLocks noChangeAspect="1"/>
          </p:cNvPicPr>
          <p:nvPr/>
        </p:nvPicPr>
        <p:blipFill>
          <a:blip r:embed="rId7"/>
          <a:srcRect/>
          <a:stretch/>
        </p:blipFill>
        <p:spPr>
          <a:xfrm>
            <a:off x="9481492" y="318594"/>
            <a:ext cx="266700" cy="6101002"/>
          </a:xfrm>
          <a:prstGeom prst="rect">
            <a:avLst/>
          </a:prstGeom>
        </p:spPr>
      </p:pic>
      <p:grpSp>
        <p:nvGrpSpPr>
          <p:cNvPr id="19" name="Group 18">
            <a:extLst>
              <a:ext uri="{FF2B5EF4-FFF2-40B4-BE49-F238E27FC236}">
                <a16:creationId xmlns:a16="http://schemas.microsoft.com/office/drawing/2014/main" id="{340DC6C9-9DE3-D848-B93D-3E506D94CAD7}"/>
              </a:ext>
            </a:extLst>
          </p:cNvPr>
          <p:cNvGrpSpPr/>
          <p:nvPr/>
        </p:nvGrpSpPr>
        <p:grpSpPr>
          <a:xfrm>
            <a:off x="9995338" y="3808512"/>
            <a:ext cx="1755226" cy="307777"/>
            <a:chOff x="9995338" y="3808512"/>
            <a:chExt cx="1755226" cy="307777"/>
          </a:xfrm>
        </p:grpSpPr>
        <p:sp>
          <p:nvSpPr>
            <p:cNvPr id="20" name="Rectangle 19">
              <a:extLst>
                <a:ext uri="{FF2B5EF4-FFF2-40B4-BE49-F238E27FC236}">
                  <a16:creationId xmlns:a16="http://schemas.microsoft.com/office/drawing/2014/main" id="{0D282A9E-DA3C-7340-8582-A21EB22A560E}"/>
                </a:ext>
              </a:extLst>
            </p:cNvPr>
            <p:cNvSpPr/>
            <p:nvPr/>
          </p:nvSpPr>
          <p:spPr>
            <a:xfrm>
              <a:off x="9995338" y="3899338"/>
              <a:ext cx="126124" cy="126124"/>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CAE15C22-8C64-0A4E-BB7E-357EC4ED677F}"/>
                </a:ext>
              </a:extLst>
            </p:cNvPr>
            <p:cNvSpPr txBox="1"/>
            <p:nvPr/>
          </p:nvSpPr>
          <p:spPr>
            <a:xfrm>
              <a:off x="10163502" y="3808512"/>
              <a:ext cx="1587062" cy="307777"/>
            </a:xfrm>
            <a:prstGeom prst="rect">
              <a:avLst/>
            </a:prstGeom>
            <a:noFill/>
          </p:spPr>
          <p:txBody>
            <a:bodyPr wrap="square" rtlCol="0">
              <a:spAutoFit/>
            </a:bodyPr>
            <a:lstStyle/>
            <a:p>
              <a:r>
                <a:rPr lang="en-US" sz="1400" dirty="0"/>
                <a:t>Show labels</a:t>
              </a:r>
            </a:p>
          </p:txBody>
        </p:sp>
      </p:grpSp>
      <p:sp>
        <p:nvSpPr>
          <p:cNvPr id="22" name="TextBox 21">
            <a:extLst>
              <a:ext uri="{FF2B5EF4-FFF2-40B4-BE49-F238E27FC236}">
                <a16:creationId xmlns:a16="http://schemas.microsoft.com/office/drawing/2014/main" id="{6E31B3FD-2480-5A44-9F06-C9440FD21840}"/>
              </a:ext>
            </a:extLst>
          </p:cNvPr>
          <p:cNvSpPr txBox="1"/>
          <p:nvPr/>
        </p:nvSpPr>
        <p:spPr>
          <a:xfrm>
            <a:off x="9921766" y="3799987"/>
            <a:ext cx="252249" cy="307777"/>
          </a:xfrm>
          <a:prstGeom prst="rect">
            <a:avLst/>
          </a:prstGeom>
          <a:noFill/>
        </p:spPr>
        <p:txBody>
          <a:bodyPr wrap="square" rtlCol="0">
            <a:spAutoFit/>
          </a:bodyPr>
          <a:lstStyle/>
          <a:p>
            <a:r>
              <a:rPr lang="en-US" sz="1400" dirty="0"/>
              <a:t>X</a:t>
            </a:r>
          </a:p>
        </p:txBody>
      </p:sp>
      <p:cxnSp>
        <p:nvCxnSpPr>
          <p:cNvPr id="5" name="Straight Arrow Connector 4">
            <a:extLst>
              <a:ext uri="{FF2B5EF4-FFF2-40B4-BE49-F238E27FC236}">
                <a16:creationId xmlns:a16="http://schemas.microsoft.com/office/drawing/2014/main" id="{806F14FC-2D9A-A147-ACFB-D38A45EEA0BC}"/>
              </a:ext>
            </a:extLst>
          </p:cNvPr>
          <p:cNvCxnSpPr>
            <a:cxnSpLocks/>
          </p:cNvCxnSpPr>
          <p:nvPr/>
        </p:nvCxnSpPr>
        <p:spPr>
          <a:xfrm flipH="1">
            <a:off x="11406111" y="0"/>
            <a:ext cx="603988" cy="455624"/>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D48490FB-C150-4B45-809D-F7143360B4CC}"/>
              </a:ext>
            </a:extLst>
          </p:cNvPr>
          <p:cNvGrpSpPr/>
          <p:nvPr/>
        </p:nvGrpSpPr>
        <p:grpSpPr>
          <a:xfrm>
            <a:off x="10110949" y="4125899"/>
            <a:ext cx="1602984" cy="531798"/>
            <a:chOff x="10110949" y="4125899"/>
            <a:chExt cx="1602984" cy="531798"/>
          </a:xfrm>
        </p:grpSpPr>
        <p:pic>
          <p:nvPicPr>
            <p:cNvPr id="24" name="Picture 23">
              <a:extLst>
                <a:ext uri="{FF2B5EF4-FFF2-40B4-BE49-F238E27FC236}">
                  <a16:creationId xmlns:a16="http://schemas.microsoft.com/office/drawing/2014/main" id="{B6D17807-C86E-F541-9640-1046B10D6D32}"/>
                </a:ext>
              </a:extLst>
            </p:cNvPr>
            <p:cNvPicPr>
              <a:picLocks noChangeAspect="1"/>
            </p:cNvPicPr>
            <p:nvPr/>
          </p:nvPicPr>
          <p:blipFill>
            <a:blip r:embed="rId8"/>
            <a:stretch>
              <a:fillRect/>
            </a:stretch>
          </p:blipFill>
          <p:spPr>
            <a:xfrm>
              <a:off x="10110949" y="4289397"/>
              <a:ext cx="1536700" cy="368300"/>
            </a:xfrm>
            <a:prstGeom prst="rect">
              <a:avLst/>
            </a:prstGeom>
          </p:spPr>
        </p:pic>
        <p:sp>
          <p:nvSpPr>
            <p:cNvPr id="25" name="TextBox 24">
              <a:extLst>
                <a:ext uri="{FF2B5EF4-FFF2-40B4-BE49-F238E27FC236}">
                  <a16:creationId xmlns:a16="http://schemas.microsoft.com/office/drawing/2014/main" id="{4D0862F2-5699-384D-A599-CAF5D54D50E1}"/>
                </a:ext>
              </a:extLst>
            </p:cNvPr>
            <p:cNvSpPr txBox="1"/>
            <p:nvPr/>
          </p:nvSpPr>
          <p:spPr>
            <a:xfrm>
              <a:off x="10126871" y="4125899"/>
              <a:ext cx="1587062" cy="307777"/>
            </a:xfrm>
            <a:prstGeom prst="rect">
              <a:avLst/>
            </a:prstGeom>
            <a:noFill/>
          </p:spPr>
          <p:txBody>
            <a:bodyPr wrap="square" rtlCol="0">
              <a:spAutoFit/>
            </a:bodyPr>
            <a:lstStyle/>
            <a:p>
              <a:r>
                <a:rPr lang="en-US" sz="1400" dirty="0"/>
                <a:t>Label transparency</a:t>
              </a:r>
            </a:p>
          </p:txBody>
        </p:sp>
      </p:grpSp>
      <p:grpSp>
        <p:nvGrpSpPr>
          <p:cNvPr id="26" name="Group 25">
            <a:extLst>
              <a:ext uri="{FF2B5EF4-FFF2-40B4-BE49-F238E27FC236}">
                <a16:creationId xmlns:a16="http://schemas.microsoft.com/office/drawing/2014/main" id="{C2A3EDB4-89A9-B342-94A2-12F1540EB9AC}"/>
              </a:ext>
            </a:extLst>
          </p:cNvPr>
          <p:cNvGrpSpPr/>
          <p:nvPr/>
        </p:nvGrpSpPr>
        <p:grpSpPr>
          <a:xfrm>
            <a:off x="9932276" y="4763930"/>
            <a:ext cx="1897117" cy="316302"/>
            <a:chOff x="9932276" y="4763930"/>
            <a:chExt cx="1897117" cy="316302"/>
          </a:xfrm>
        </p:grpSpPr>
        <p:pic>
          <p:nvPicPr>
            <p:cNvPr id="27" name="Picture 26">
              <a:extLst>
                <a:ext uri="{FF2B5EF4-FFF2-40B4-BE49-F238E27FC236}">
                  <a16:creationId xmlns:a16="http://schemas.microsoft.com/office/drawing/2014/main" id="{F2C9A528-59EE-8444-8BE7-8F74B23EED7F}"/>
                </a:ext>
              </a:extLst>
            </p:cNvPr>
            <p:cNvPicPr>
              <a:picLocks noChangeAspect="1"/>
            </p:cNvPicPr>
            <p:nvPr/>
          </p:nvPicPr>
          <p:blipFill>
            <a:blip r:embed="rId9"/>
            <a:stretch>
              <a:fillRect/>
            </a:stretch>
          </p:blipFill>
          <p:spPr>
            <a:xfrm>
              <a:off x="11588093" y="4803518"/>
              <a:ext cx="241300" cy="228600"/>
            </a:xfrm>
            <a:prstGeom prst="rect">
              <a:avLst/>
            </a:prstGeom>
          </p:spPr>
        </p:pic>
        <p:sp>
          <p:nvSpPr>
            <p:cNvPr id="28" name="Rounded Rectangle 27">
              <a:extLst>
                <a:ext uri="{FF2B5EF4-FFF2-40B4-BE49-F238E27FC236}">
                  <a16:creationId xmlns:a16="http://schemas.microsoft.com/office/drawing/2014/main" id="{6B758883-BE82-D34E-A272-494C79D322C6}"/>
                </a:ext>
              </a:extLst>
            </p:cNvPr>
            <p:cNvSpPr/>
            <p:nvPr/>
          </p:nvSpPr>
          <p:spPr>
            <a:xfrm>
              <a:off x="10725807" y="4763930"/>
              <a:ext cx="1103586"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B78F18F-A54C-8E49-A245-26846157590F}"/>
                </a:ext>
              </a:extLst>
            </p:cNvPr>
            <p:cNvSpPr txBox="1"/>
            <p:nvPr/>
          </p:nvSpPr>
          <p:spPr>
            <a:xfrm>
              <a:off x="9932276" y="4763930"/>
              <a:ext cx="872358" cy="307777"/>
            </a:xfrm>
            <a:prstGeom prst="rect">
              <a:avLst/>
            </a:prstGeom>
            <a:noFill/>
          </p:spPr>
          <p:txBody>
            <a:bodyPr wrap="square" rtlCol="0">
              <a:spAutoFit/>
            </a:bodyPr>
            <a:lstStyle/>
            <a:p>
              <a:r>
                <a:rPr lang="en-US" sz="1400" dirty="0"/>
                <a:t>Channel:</a:t>
              </a:r>
            </a:p>
          </p:txBody>
        </p:sp>
        <p:sp>
          <p:nvSpPr>
            <p:cNvPr id="30" name="TextBox 29">
              <a:extLst>
                <a:ext uri="{FF2B5EF4-FFF2-40B4-BE49-F238E27FC236}">
                  <a16:creationId xmlns:a16="http://schemas.microsoft.com/office/drawing/2014/main" id="{C5D2A8D4-C53B-D842-9459-D119075A7EE9}"/>
                </a:ext>
              </a:extLst>
            </p:cNvPr>
            <p:cNvSpPr txBox="1"/>
            <p:nvPr/>
          </p:nvSpPr>
          <p:spPr>
            <a:xfrm>
              <a:off x="10804634" y="4772455"/>
              <a:ext cx="777766" cy="307777"/>
            </a:xfrm>
            <a:prstGeom prst="rect">
              <a:avLst/>
            </a:prstGeom>
            <a:noFill/>
          </p:spPr>
          <p:txBody>
            <a:bodyPr wrap="square" rtlCol="0">
              <a:spAutoFit/>
            </a:bodyPr>
            <a:lstStyle/>
            <a:p>
              <a:r>
                <a:rPr lang="en-US" sz="1400" dirty="0"/>
                <a:t>LFB</a:t>
              </a:r>
            </a:p>
          </p:txBody>
        </p:sp>
      </p:grpSp>
      <p:grpSp>
        <p:nvGrpSpPr>
          <p:cNvPr id="8" name="Group 7">
            <a:extLst>
              <a:ext uri="{FF2B5EF4-FFF2-40B4-BE49-F238E27FC236}">
                <a16:creationId xmlns:a16="http://schemas.microsoft.com/office/drawing/2014/main" id="{EFE25E7E-ECB7-804D-A116-3A10CA6710C1}"/>
              </a:ext>
            </a:extLst>
          </p:cNvPr>
          <p:cNvGrpSpPr/>
          <p:nvPr/>
        </p:nvGrpSpPr>
        <p:grpSpPr>
          <a:xfrm>
            <a:off x="10064968" y="5326094"/>
            <a:ext cx="1702675" cy="607021"/>
            <a:chOff x="10064968" y="5326094"/>
            <a:chExt cx="1702675" cy="607021"/>
          </a:xfrm>
        </p:grpSpPr>
        <p:sp>
          <p:nvSpPr>
            <p:cNvPr id="31" name="TextBox 30">
              <a:extLst>
                <a:ext uri="{FF2B5EF4-FFF2-40B4-BE49-F238E27FC236}">
                  <a16:creationId xmlns:a16="http://schemas.microsoft.com/office/drawing/2014/main" id="{609AB953-DF5F-264E-BB61-E9E54EDB9F8D}"/>
                </a:ext>
              </a:extLst>
            </p:cNvPr>
            <p:cNvSpPr txBox="1"/>
            <p:nvPr/>
          </p:nvSpPr>
          <p:spPr>
            <a:xfrm>
              <a:off x="10138540" y="5326094"/>
              <a:ext cx="1587062" cy="600164"/>
            </a:xfrm>
            <a:prstGeom prst="rect">
              <a:avLst/>
            </a:prstGeom>
            <a:noFill/>
          </p:spPr>
          <p:txBody>
            <a:bodyPr wrap="square" rtlCol="0">
              <a:spAutoFit/>
            </a:bodyPr>
            <a:lstStyle/>
            <a:p>
              <a:pPr algn="ctr">
                <a:spcAft>
                  <a:spcPts val="600"/>
                </a:spcAft>
              </a:pPr>
              <a:r>
                <a:rPr lang="en-US" sz="1400" dirty="0"/>
                <a:t>Current label:</a:t>
              </a:r>
            </a:p>
            <a:p>
              <a:pPr>
                <a:spcAft>
                  <a:spcPts val="600"/>
                </a:spcAft>
              </a:pPr>
              <a:r>
                <a:rPr lang="en-US" sz="1400" dirty="0"/>
                <a:t>       Post caudate</a:t>
              </a:r>
            </a:p>
          </p:txBody>
        </p:sp>
        <p:sp>
          <p:nvSpPr>
            <p:cNvPr id="2" name="Rounded Rectangle 1">
              <a:extLst>
                <a:ext uri="{FF2B5EF4-FFF2-40B4-BE49-F238E27FC236}">
                  <a16:creationId xmlns:a16="http://schemas.microsoft.com/office/drawing/2014/main" id="{4ADB6273-8793-114D-B722-62C7027CC837}"/>
                </a:ext>
              </a:extLst>
            </p:cNvPr>
            <p:cNvSpPr/>
            <p:nvPr/>
          </p:nvSpPr>
          <p:spPr>
            <a:xfrm>
              <a:off x="10064968" y="5625338"/>
              <a:ext cx="1702675" cy="307777"/>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19A7F-2712-CC42-BA5D-6DB70DA87400}"/>
                </a:ext>
              </a:extLst>
            </p:cNvPr>
            <p:cNvSpPr/>
            <p:nvPr/>
          </p:nvSpPr>
          <p:spPr>
            <a:xfrm>
              <a:off x="10181819" y="5678318"/>
              <a:ext cx="189187" cy="194094"/>
            </a:xfrm>
            <a:prstGeom prst="rect">
              <a:avLst/>
            </a:prstGeom>
            <a:solidFill>
              <a:srgbClr val="F984C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817500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TotalTime>
  <Words>656</Words>
  <Application>Microsoft Macintosh PowerPoint</Application>
  <PresentationFormat>Widescreen</PresentationFormat>
  <Paragraphs>86</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Iglesias Gonzalez, Eugenio</dc:creator>
  <cp:lastModifiedBy>Iglesias Gonzalez, Eugenio</cp:lastModifiedBy>
  <cp:revision>3</cp:revision>
  <dcterms:created xsi:type="dcterms:W3CDTF">2021-03-30T13:25:08Z</dcterms:created>
  <dcterms:modified xsi:type="dcterms:W3CDTF">2021-04-13T16:48:02Z</dcterms:modified>
</cp:coreProperties>
</file>

<file path=docProps/thumbnail.jpeg>
</file>